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7"/>
  </p:notesMasterIdLst>
  <p:sldIdLst>
    <p:sldId id="296" r:id="rId3"/>
    <p:sldId id="263" r:id="rId4"/>
    <p:sldId id="287" r:id="rId5"/>
    <p:sldId id="298" r:id="rId6"/>
    <p:sldId id="297" r:id="rId7"/>
    <p:sldId id="299" r:id="rId8"/>
    <p:sldId id="271" r:id="rId9"/>
    <p:sldId id="300" r:id="rId10"/>
    <p:sldId id="301" r:id="rId11"/>
    <p:sldId id="302" r:id="rId12"/>
    <p:sldId id="303" r:id="rId13"/>
    <p:sldId id="260" r:id="rId14"/>
    <p:sldId id="304" r:id="rId15"/>
    <p:sldId id="286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29B18D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8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3E954F-26ED-45AB-B676-7831A52B38E6}" type="datetimeFigureOut">
              <a:rPr lang="ru-RU" smtClean="0"/>
              <a:pPr/>
              <a:t>19.02.2024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D40026-D260-4A88-BFAC-682C538013D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D40026-D260-4A88-BFAC-682C538013D5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D3458-C2FD-420F-8B99-A05A87A8EF3E}" type="datetimeFigureOut">
              <a:rPr lang="ru-RU" smtClean="0"/>
              <a:pPr/>
              <a:t>19.02.2024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01210-9463-4A1D-9C93-87C5863DED0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D3458-C2FD-420F-8B99-A05A87A8EF3E}" type="datetimeFigureOut">
              <a:rPr lang="ru-RU" smtClean="0"/>
              <a:pPr/>
              <a:t>19.02.2024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01210-9463-4A1D-9C93-87C5863DED0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D3458-C2FD-420F-8B99-A05A87A8EF3E}" type="datetimeFigureOut">
              <a:rPr lang="ru-RU" smtClean="0"/>
              <a:pPr/>
              <a:t>19.02.2024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01210-9463-4A1D-9C93-87C5863DED0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D3458-C2FD-420F-8B99-A05A87A8EF3E}" type="datetimeFigureOut">
              <a:rPr lang="ru-RU" smtClean="0"/>
              <a:pPr/>
              <a:t>19.02.2024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01210-9463-4A1D-9C93-87C5863DED0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D3458-C2FD-420F-8B99-A05A87A8EF3E}" type="datetimeFigureOut">
              <a:rPr lang="ru-RU" smtClean="0"/>
              <a:pPr/>
              <a:t>19.02.2024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01210-9463-4A1D-9C93-87C5863DED0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D3458-C2FD-420F-8B99-A05A87A8EF3E}" type="datetimeFigureOut">
              <a:rPr lang="ru-RU" smtClean="0"/>
              <a:pPr/>
              <a:t>19.02.2024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01210-9463-4A1D-9C93-87C5863DED0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D3458-C2FD-420F-8B99-A05A87A8EF3E}" type="datetimeFigureOut">
              <a:rPr lang="ru-RU" smtClean="0"/>
              <a:pPr/>
              <a:t>19.02.2024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01210-9463-4A1D-9C93-87C5863DED0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D3458-C2FD-420F-8B99-A05A87A8EF3E}" type="datetimeFigureOut">
              <a:rPr lang="ru-RU" smtClean="0"/>
              <a:pPr/>
              <a:t>19.02.2024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01210-9463-4A1D-9C93-87C5863DED0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D3458-C2FD-420F-8B99-A05A87A8EF3E}" type="datetimeFigureOut">
              <a:rPr lang="ru-RU" smtClean="0"/>
              <a:pPr/>
              <a:t>19.02.2024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01210-9463-4A1D-9C93-87C5863DED0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D3458-C2FD-420F-8B99-A05A87A8EF3E}" type="datetimeFigureOut">
              <a:rPr lang="ru-RU" smtClean="0"/>
              <a:pPr/>
              <a:t>19.02.2024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01210-9463-4A1D-9C93-87C5863DED0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D3458-C2FD-420F-8B99-A05A87A8EF3E}" type="datetimeFigureOut">
              <a:rPr lang="ru-RU" smtClean="0"/>
              <a:pPr/>
              <a:t>19.02.2024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01210-9463-4A1D-9C93-87C5863DED0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CBEECD-D859-4B5F-891A-7A90677BA732}" type="datetime1">
              <a:rPr lang="ru-RU"/>
              <a:pPr>
                <a:defRPr/>
              </a:pPr>
              <a:t>19.02.2024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021960-3F79-41D6-B1CA-8094B0219AD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EFDE41-45DE-4CE8-96F7-FF69E6C13493}" type="datetime1">
              <a:rPr lang="ru-RU"/>
              <a:pPr>
                <a:defRPr/>
              </a:pPr>
              <a:t>19.02.2024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9174E6-65E6-4E4E-B76B-AD866A494B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866D33-DF09-4467-88AB-03ACB7096F50}" type="datetime1">
              <a:rPr lang="ru-RU"/>
              <a:pPr>
                <a:defRPr/>
              </a:pPr>
              <a:t>19.02.2024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186784-0E91-4E78-A6E2-F25F508803C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E6ED92-BD60-4FC5-BE28-C88B03490927}" type="datetime1">
              <a:rPr lang="ru-RU"/>
              <a:pPr>
                <a:defRPr/>
              </a:pPr>
              <a:t>19.02.2024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D40346-7DEA-472A-809D-D5A51F0F498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CDBFED-8662-4D72-A377-4A5E0D288952}" type="datetime1">
              <a:rPr lang="ru-RU"/>
              <a:pPr>
                <a:defRPr/>
              </a:pPr>
              <a:t>19.02.2024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94BACE-FDAA-41DE-A541-E5C0EE1C59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D381D4-F04D-45B2-91DC-D97033736DF3}" type="datetime1">
              <a:rPr lang="ru-RU"/>
              <a:pPr>
                <a:defRPr/>
              </a:pPr>
              <a:t>19.02.2024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5856A3-8493-499F-A5E8-2E3FD66C8F2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C0F0E6-E534-4A70-9CB7-38C5A48CB14D}" type="datetime1">
              <a:rPr lang="ru-RU"/>
              <a:pPr>
                <a:defRPr/>
              </a:pPr>
              <a:t>19.02.2024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B84C8A-5C68-4989-8405-25EA7F55736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F83AC5-9DED-41F3-A866-869261D3284D}" type="datetime1">
              <a:rPr lang="ru-RU"/>
              <a:pPr>
                <a:defRPr/>
              </a:pPr>
              <a:t>19.02.2024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32FBEB-AB77-428D-A5D9-0B7EA65E42B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786381-439C-4959-ABBE-D13C511345C6}" type="datetime1">
              <a:rPr lang="ru-RU"/>
              <a:pPr>
                <a:defRPr/>
              </a:pPr>
              <a:t>19.02.2024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35AE31-35ED-49E3-A36A-99D5263B4E1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BD5383-3654-4AF1-B1E7-51EC5B88228C}" type="datetime1">
              <a:rPr lang="ru-RU"/>
              <a:pPr>
                <a:defRPr/>
              </a:pPr>
              <a:t>19.02.2024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F6E8B2-8D41-4A3F-9854-B50A3464151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8BE032-A6CB-4A1B-89E4-9B1E6FD3FC6E}" type="datetime1">
              <a:rPr lang="ru-RU"/>
              <a:pPr>
                <a:defRPr/>
              </a:pPr>
              <a:t>19.02.2024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684EB5-7126-4F13-AFC8-167CDA52AC8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5D3458-C2FD-420F-8B99-A05A87A8EF3E}" type="datetimeFigureOut">
              <a:rPr lang="ru-RU" smtClean="0"/>
              <a:pPr/>
              <a:t>19.02.2024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801210-9463-4A1D-9C93-87C5863DED0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7445ADD7-0344-4B6A-865A-4C7D17E0F50D}" type="datetime1">
              <a:rPr lang="ru-RU"/>
              <a:pPr>
                <a:defRPr/>
              </a:pPr>
              <a:t>19.02.2024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B0E39AE9-60E0-466C-923F-D970449172A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/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slideLayout" Target="../slideLayouts/slideLayout13.xml"/><Relationship Id="rId1" Type="http://schemas.openxmlformats.org/officeDocument/2006/relationships/audio" Target="file:///H:\&#1055;&#1088;&#1086;&#1097;&#1072;&#1085;&#1080;&#1077;%20&#1089;%20&#1040;&#1079;&#1073;&#1091;&#1082;&#1086;&#1081;\eva-sinelnikova-azbuka.mp3" TargetMode="Externa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3.xml"/><Relationship Id="rId1" Type="http://schemas.openxmlformats.org/officeDocument/2006/relationships/audio" Target="file:///H:\&#1055;&#1088;&#1086;&#1097;&#1072;&#1085;&#1080;&#1077;%20&#1089;%20&#1040;&#1079;&#1073;&#1091;&#1082;&#1086;&#1081;\kikimory.mp3" TargetMode="External"/><Relationship Id="rId6" Type="http://schemas.openxmlformats.org/officeDocument/2006/relationships/image" Target="../media/image10.pn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audio" Target="file:///H:\&#1055;&#1088;&#1086;&#1097;&#1072;&#1085;&#1080;&#1077;%20&#1089;%20&#1040;&#1079;&#1073;&#1091;&#1082;&#1086;&#1081;\Aleksejj_Rybnikov_-_Usatyjj_nyan_Titry_73399744.mp3" TargetMode="External"/><Relationship Id="rId1" Type="http://schemas.openxmlformats.org/officeDocument/2006/relationships/video" Target="file:///H:\&#1055;&#1088;&#1086;&#1097;&#1072;&#1085;&#1080;&#1077;%20&#1089;%20&#1040;&#1079;&#1073;&#1091;&#1082;&#1086;&#1081;\&#1040;&#1083;&#1092;&#1072;&#1074;&#1080;&#1090;%20(P.&#1055;&#1072;&#1091;&#1083;&#1089;%20-%20&#1048;.%20&#1056;&#1077;&#1079;&#1085;&#1080;&#1082;).mp4" TargetMode="External"/><Relationship Id="rId6" Type="http://schemas.openxmlformats.org/officeDocument/2006/relationships/image" Target="../media/image13.png"/><Relationship Id="rId5" Type="http://schemas.openxmlformats.org/officeDocument/2006/relationships/image" Target="../media/image12.jpe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Layout" Target="../slideLayouts/slideLayout13.xml"/><Relationship Id="rId1" Type="http://schemas.openxmlformats.org/officeDocument/2006/relationships/video" Target="file:///H:\&#1055;&#1088;&#1086;&#1097;&#1072;&#1085;&#1080;&#1077;%20&#1089;%20&#1040;&#1079;&#1073;&#1091;&#1082;&#1086;&#1081;\&#1040;&#1083;&#1092;&#1072;&#1074;&#1080;&#1090;%20(P.&#1055;&#1072;&#1091;&#1083;&#1089;%20-%20&#1048;.%20&#1056;&#1077;&#1079;&#1085;&#1080;&#1082;).mp4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slideLayout" Target="../slideLayouts/slideLayout7.xml"/><Relationship Id="rId1" Type="http://schemas.openxmlformats.org/officeDocument/2006/relationships/video" Target="file:///H:\&#1055;&#1088;&#1086;&#1097;&#1072;&#1085;&#1080;&#1077;%20&#1089;%20&#1040;&#1079;&#1073;&#1091;&#1082;&#1086;&#1081;\&#1095;&#1077;&#1084;&#1091;%20&#1091;&#1095;&#1072;&#1090;%20&#1074;%20&#1096;&#1082;&#1086;&#1083;&#1077;.mp4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7" Type="http://schemas.openxmlformats.org/officeDocument/2006/relationships/image" Target="../media/image22.gif"/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1.gif"/><Relationship Id="rId5" Type="http://schemas.openxmlformats.org/officeDocument/2006/relationships/image" Target="../media/image20.gif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Овал 137"/>
          <p:cNvSpPr/>
          <p:nvPr/>
        </p:nvSpPr>
        <p:spPr>
          <a:xfrm rot="19565640">
            <a:off x="6210261" y="2234455"/>
            <a:ext cx="355224" cy="91024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37" name="Овал 136"/>
          <p:cNvSpPr/>
          <p:nvPr/>
        </p:nvSpPr>
        <p:spPr>
          <a:xfrm rot="19565640">
            <a:off x="5781632" y="2377331"/>
            <a:ext cx="355224" cy="91024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35" name="Овал 134"/>
          <p:cNvSpPr/>
          <p:nvPr/>
        </p:nvSpPr>
        <p:spPr>
          <a:xfrm rot="16541530" flipV="1">
            <a:off x="3237396" y="2359292"/>
            <a:ext cx="475885" cy="45719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050" name="Заголовок 1"/>
          <p:cNvSpPr>
            <a:spLocks noGrp="1"/>
          </p:cNvSpPr>
          <p:nvPr>
            <p:ph type="ctrTitle"/>
          </p:nvPr>
        </p:nvSpPr>
        <p:spPr>
          <a:xfrm>
            <a:off x="428596" y="3357562"/>
            <a:ext cx="8358246" cy="2881313"/>
          </a:xfr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6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Impact" pitchFamily="34" charset="0"/>
                <a:ea typeface="Microsoft JhengHei" pitchFamily="34" charset="-120"/>
                <a:cs typeface="Arial" charset="0"/>
              </a:rPr>
              <a:t>СПАСИБО, АЗБУКА!</a:t>
            </a:r>
            <a:br>
              <a:rPr lang="ru-RU" sz="6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Impact" pitchFamily="34" charset="0"/>
                <a:ea typeface="Microsoft JhengHei" pitchFamily="34" charset="-120"/>
                <a:cs typeface="Arial" charset="0"/>
              </a:rPr>
            </a:br>
            <a:r>
              <a:rPr lang="ru-RU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Impact" pitchFamily="34" charset="0"/>
                <a:ea typeface="Microsoft JhengHei" pitchFamily="34" charset="-120"/>
                <a:cs typeface="Arial" charset="0"/>
              </a:rPr>
              <a:t/>
            </a:r>
            <a:br>
              <a:rPr lang="ru-RU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Impact" pitchFamily="34" charset="0"/>
                <a:ea typeface="Microsoft JhengHei" pitchFamily="34" charset="-120"/>
                <a:cs typeface="Arial" charset="0"/>
              </a:rPr>
            </a:br>
            <a:r>
              <a:rPr lang="ru-RU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Impact" pitchFamily="34" charset="0"/>
                <a:ea typeface="Microsoft JhengHei" pitchFamily="34" charset="-120"/>
                <a:cs typeface="Arial" charset="0"/>
              </a:rPr>
              <a:t/>
            </a:r>
            <a:br>
              <a:rPr lang="ru-RU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Impact" pitchFamily="34" charset="0"/>
                <a:ea typeface="Microsoft JhengHei" pitchFamily="34" charset="-120"/>
                <a:cs typeface="Arial" charset="0"/>
              </a:rPr>
            </a:br>
            <a:r>
              <a:rPr lang="ru-RU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Arial" charset="0"/>
              </a:rPr>
              <a:t/>
            </a:r>
            <a:br>
              <a:rPr lang="ru-RU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Arial" charset="0"/>
              </a:rPr>
            </a:br>
            <a:endParaRPr lang="ru-RU" sz="18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charset="0"/>
              <a:cs typeface="Arial" charset="0"/>
            </a:endParaRPr>
          </a:p>
        </p:txBody>
      </p:sp>
      <p:sp>
        <p:nvSpPr>
          <p:cNvPr id="4" name="Овал 3"/>
          <p:cNvSpPr/>
          <p:nvPr/>
        </p:nvSpPr>
        <p:spPr>
          <a:xfrm>
            <a:off x="4405313" y="477838"/>
            <a:ext cx="428625" cy="428625"/>
          </a:xfrm>
          <a:prstGeom prst="ellipse">
            <a:avLst/>
          </a:prstGeom>
          <a:solidFill>
            <a:srgbClr val="55F1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" name="Овал 4"/>
          <p:cNvSpPr/>
          <p:nvPr/>
        </p:nvSpPr>
        <p:spPr>
          <a:xfrm>
            <a:off x="4429125" y="1143000"/>
            <a:ext cx="428625" cy="428625"/>
          </a:xfrm>
          <a:prstGeom prst="ellipse">
            <a:avLst/>
          </a:prstGeom>
          <a:solidFill>
            <a:srgbClr val="55F1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" name="Овал 5"/>
          <p:cNvSpPr/>
          <p:nvPr/>
        </p:nvSpPr>
        <p:spPr>
          <a:xfrm>
            <a:off x="3714750" y="1143000"/>
            <a:ext cx="428625" cy="428625"/>
          </a:xfrm>
          <a:prstGeom prst="ellipse">
            <a:avLst/>
          </a:prstGeom>
          <a:solidFill>
            <a:srgbClr val="55F1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Овал 6"/>
          <p:cNvSpPr/>
          <p:nvPr/>
        </p:nvSpPr>
        <p:spPr>
          <a:xfrm>
            <a:off x="3714750" y="428625"/>
            <a:ext cx="428625" cy="428625"/>
          </a:xfrm>
          <a:prstGeom prst="ellipse">
            <a:avLst/>
          </a:prstGeom>
          <a:solidFill>
            <a:srgbClr val="55F1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4524375" y="785813"/>
            <a:ext cx="428625" cy="428625"/>
          </a:xfrm>
          <a:prstGeom prst="ellipse">
            <a:avLst/>
          </a:prstGeom>
          <a:solidFill>
            <a:srgbClr val="55F1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Овал 8"/>
          <p:cNvSpPr/>
          <p:nvPr/>
        </p:nvSpPr>
        <p:spPr>
          <a:xfrm>
            <a:off x="3571875" y="785813"/>
            <a:ext cx="428625" cy="428625"/>
          </a:xfrm>
          <a:prstGeom prst="ellipse">
            <a:avLst/>
          </a:prstGeom>
          <a:solidFill>
            <a:srgbClr val="55F1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Овал 9"/>
          <p:cNvSpPr/>
          <p:nvPr/>
        </p:nvSpPr>
        <p:spPr>
          <a:xfrm>
            <a:off x="4071938" y="1285875"/>
            <a:ext cx="428625" cy="428625"/>
          </a:xfrm>
          <a:prstGeom prst="ellipse">
            <a:avLst/>
          </a:prstGeom>
          <a:solidFill>
            <a:srgbClr val="55F1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" name="Овал 10"/>
          <p:cNvSpPr/>
          <p:nvPr/>
        </p:nvSpPr>
        <p:spPr>
          <a:xfrm>
            <a:off x="4071938" y="357188"/>
            <a:ext cx="428625" cy="428625"/>
          </a:xfrm>
          <a:prstGeom prst="ellipse">
            <a:avLst/>
          </a:prstGeom>
          <a:solidFill>
            <a:srgbClr val="55F1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Овал 11"/>
          <p:cNvSpPr/>
          <p:nvPr/>
        </p:nvSpPr>
        <p:spPr>
          <a:xfrm>
            <a:off x="3882004" y="608056"/>
            <a:ext cx="785818" cy="78581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</a:t>
            </a:r>
            <a:endParaRPr lang="ru-RU" sz="4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Овал 12"/>
          <p:cNvSpPr/>
          <p:nvPr/>
        </p:nvSpPr>
        <p:spPr>
          <a:xfrm>
            <a:off x="1690688" y="835025"/>
            <a:ext cx="428625" cy="428625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4" name="Овал 13"/>
          <p:cNvSpPr/>
          <p:nvPr/>
        </p:nvSpPr>
        <p:spPr>
          <a:xfrm>
            <a:off x="1714500" y="1500188"/>
            <a:ext cx="428625" cy="428625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5" name="Овал 14"/>
          <p:cNvSpPr/>
          <p:nvPr/>
        </p:nvSpPr>
        <p:spPr>
          <a:xfrm>
            <a:off x="1000125" y="1500188"/>
            <a:ext cx="428625" cy="428625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6" name="Овал 15"/>
          <p:cNvSpPr/>
          <p:nvPr/>
        </p:nvSpPr>
        <p:spPr>
          <a:xfrm>
            <a:off x="1000125" y="785813"/>
            <a:ext cx="428625" cy="428625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7" name="Овал 16"/>
          <p:cNvSpPr/>
          <p:nvPr/>
        </p:nvSpPr>
        <p:spPr>
          <a:xfrm>
            <a:off x="1785938" y="1143000"/>
            <a:ext cx="428625" cy="428625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8" name="Овал 17"/>
          <p:cNvSpPr/>
          <p:nvPr/>
        </p:nvSpPr>
        <p:spPr>
          <a:xfrm>
            <a:off x="857250" y="1143000"/>
            <a:ext cx="428625" cy="428625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9" name="Овал 18"/>
          <p:cNvSpPr/>
          <p:nvPr/>
        </p:nvSpPr>
        <p:spPr>
          <a:xfrm>
            <a:off x="1357313" y="1643063"/>
            <a:ext cx="428625" cy="428625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0" name="Овал 19"/>
          <p:cNvSpPr/>
          <p:nvPr/>
        </p:nvSpPr>
        <p:spPr>
          <a:xfrm>
            <a:off x="1357313" y="642938"/>
            <a:ext cx="428625" cy="428625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1" name="Овал 20"/>
          <p:cNvSpPr/>
          <p:nvPr/>
        </p:nvSpPr>
        <p:spPr>
          <a:xfrm>
            <a:off x="1167360" y="965246"/>
            <a:ext cx="785818" cy="785818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</a:t>
            </a:r>
            <a:endParaRPr lang="ru-RU" sz="4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2" name="Овал 21"/>
          <p:cNvSpPr/>
          <p:nvPr/>
        </p:nvSpPr>
        <p:spPr>
          <a:xfrm>
            <a:off x="8405813" y="1406525"/>
            <a:ext cx="428625" cy="428625"/>
          </a:xfrm>
          <a:prstGeom prst="ellipse">
            <a:avLst/>
          </a:prstGeom>
          <a:solidFill>
            <a:srgbClr val="C00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3" name="Овал 22"/>
          <p:cNvSpPr/>
          <p:nvPr/>
        </p:nvSpPr>
        <p:spPr>
          <a:xfrm>
            <a:off x="8429625" y="2071688"/>
            <a:ext cx="428625" cy="428625"/>
          </a:xfrm>
          <a:prstGeom prst="ellipse">
            <a:avLst/>
          </a:prstGeom>
          <a:solidFill>
            <a:srgbClr val="C00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4" name="Овал 23"/>
          <p:cNvSpPr/>
          <p:nvPr/>
        </p:nvSpPr>
        <p:spPr>
          <a:xfrm>
            <a:off x="7715250" y="2071688"/>
            <a:ext cx="428625" cy="428625"/>
          </a:xfrm>
          <a:prstGeom prst="ellipse">
            <a:avLst/>
          </a:prstGeom>
          <a:solidFill>
            <a:srgbClr val="C00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5" name="Овал 24"/>
          <p:cNvSpPr/>
          <p:nvPr/>
        </p:nvSpPr>
        <p:spPr>
          <a:xfrm>
            <a:off x="7715250" y="1357313"/>
            <a:ext cx="428625" cy="428625"/>
          </a:xfrm>
          <a:prstGeom prst="ellipse">
            <a:avLst/>
          </a:prstGeom>
          <a:solidFill>
            <a:srgbClr val="C00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6" name="Овал 25"/>
          <p:cNvSpPr/>
          <p:nvPr/>
        </p:nvSpPr>
        <p:spPr>
          <a:xfrm>
            <a:off x="8501063" y="1714500"/>
            <a:ext cx="428625" cy="428625"/>
          </a:xfrm>
          <a:prstGeom prst="ellipse">
            <a:avLst/>
          </a:prstGeom>
          <a:solidFill>
            <a:srgbClr val="C00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7" name="Овал 26"/>
          <p:cNvSpPr/>
          <p:nvPr/>
        </p:nvSpPr>
        <p:spPr>
          <a:xfrm>
            <a:off x="7572375" y="1714500"/>
            <a:ext cx="428625" cy="428625"/>
          </a:xfrm>
          <a:prstGeom prst="ellipse">
            <a:avLst/>
          </a:prstGeom>
          <a:solidFill>
            <a:srgbClr val="C00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8" name="Овал 27"/>
          <p:cNvSpPr/>
          <p:nvPr/>
        </p:nvSpPr>
        <p:spPr>
          <a:xfrm>
            <a:off x="8072438" y="2214563"/>
            <a:ext cx="428625" cy="428625"/>
          </a:xfrm>
          <a:prstGeom prst="ellipse">
            <a:avLst/>
          </a:prstGeom>
          <a:solidFill>
            <a:srgbClr val="C00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9" name="Овал 28"/>
          <p:cNvSpPr/>
          <p:nvPr/>
        </p:nvSpPr>
        <p:spPr>
          <a:xfrm>
            <a:off x="8072438" y="1214438"/>
            <a:ext cx="428625" cy="428625"/>
          </a:xfrm>
          <a:prstGeom prst="ellipse">
            <a:avLst/>
          </a:prstGeom>
          <a:solidFill>
            <a:srgbClr val="C00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0" name="Овал 29"/>
          <p:cNvSpPr/>
          <p:nvPr/>
        </p:nvSpPr>
        <p:spPr>
          <a:xfrm>
            <a:off x="7858148" y="1571612"/>
            <a:ext cx="785818" cy="785818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</a:t>
            </a:r>
            <a:endParaRPr lang="ru-RU" sz="4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1" name="Овал 30"/>
          <p:cNvSpPr/>
          <p:nvPr/>
        </p:nvSpPr>
        <p:spPr>
          <a:xfrm rot="2585452">
            <a:off x="6340475" y="1196975"/>
            <a:ext cx="169863" cy="46038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2" name="Овал 31"/>
          <p:cNvSpPr/>
          <p:nvPr/>
        </p:nvSpPr>
        <p:spPr>
          <a:xfrm>
            <a:off x="6357938" y="1357313"/>
            <a:ext cx="46037" cy="247650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3" name="Овал 32"/>
          <p:cNvSpPr/>
          <p:nvPr/>
        </p:nvSpPr>
        <p:spPr>
          <a:xfrm rot="19933222">
            <a:off x="6692900" y="1198563"/>
            <a:ext cx="46038" cy="330200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4" name="Овал 33"/>
          <p:cNvSpPr/>
          <p:nvPr/>
        </p:nvSpPr>
        <p:spPr>
          <a:xfrm rot="19221648" flipH="1">
            <a:off x="1975704" y="2421284"/>
            <a:ext cx="455612" cy="87312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5" name="Овал 34"/>
          <p:cNvSpPr/>
          <p:nvPr/>
        </p:nvSpPr>
        <p:spPr>
          <a:xfrm rot="2352785" flipH="1">
            <a:off x="2111555" y="2136788"/>
            <a:ext cx="454025" cy="61912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6" name="Овал 35"/>
          <p:cNvSpPr/>
          <p:nvPr/>
        </p:nvSpPr>
        <p:spPr>
          <a:xfrm>
            <a:off x="2428860" y="2357430"/>
            <a:ext cx="285750" cy="71438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7" name="Овал 36"/>
          <p:cNvSpPr/>
          <p:nvPr/>
        </p:nvSpPr>
        <p:spPr>
          <a:xfrm>
            <a:off x="2357422" y="2285992"/>
            <a:ext cx="71438" cy="285750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8" name="Овал 37"/>
          <p:cNvSpPr/>
          <p:nvPr/>
        </p:nvSpPr>
        <p:spPr>
          <a:xfrm>
            <a:off x="2428860" y="1928802"/>
            <a:ext cx="71438" cy="285750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9" name="Овал 38"/>
          <p:cNvSpPr/>
          <p:nvPr/>
        </p:nvSpPr>
        <p:spPr>
          <a:xfrm>
            <a:off x="2000232" y="2214554"/>
            <a:ext cx="285750" cy="71438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6" name="Овал 45"/>
          <p:cNvSpPr/>
          <p:nvPr/>
        </p:nvSpPr>
        <p:spPr>
          <a:xfrm rot="2585452">
            <a:off x="5993035" y="2052267"/>
            <a:ext cx="169863" cy="4445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7" name="Овал 46"/>
          <p:cNvSpPr/>
          <p:nvPr/>
        </p:nvSpPr>
        <p:spPr>
          <a:xfrm>
            <a:off x="6215074" y="2000240"/>
            <a:ext cx="46037" cy="246062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8" name="Овал 47"/>
          <p:cNvSpPr/>
          <p:nvPr/>
        </p:nvSpPr>
        <p:spPr>
          <a:xfrm rot="19933222">
            <a:off x="6218302" y="2420477"/>
            <a:ext cx="46038" cy="33178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2" name="Овал 51"/>
          <p:cNvSpPr/>
          <p:nvPr/>
        </p:nvSpPr>
        <p:spPr>
          <a:xfrm rot="19221648" flipH="1">
            <a:off x="7980363" y="873125"/>
            <a:ext cx="455612" cy="87313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3" name="Овал 52"/>
          <p:cNvSpPr/>
          <p:nvPr/>
        </p:nvSpPr>
        <p:spPr>
          <a:xfrm rot="2352785" flipH="1">
            <a:off x="7897813" y="565150"/>
            <a:ext cx="454025" cy="61913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4" name="Овал 53"/>
          <p:cNvSpPr/>
          <p:nvPr/>
        </p:nvSpPr>
        <p:spPr>
          <a:xfrm>
            <a:off x="8364538" y="738188"/>
            <a:ext cx="285750" cy="71437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5" name="Овал 54"/>
          <p:cNvSpPr/>
          <p:nvPr/>
        </p:nvSpPr>
        <p:spPr>
          <a:xfrm>
            <a:off x="8293100" y="952500"/>
            <a:ext cx="71438" cy="285750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6" name="Овал 55"/>
          <p:cNvSpPr/>
          <p:nvPr/>
        </p:nvSpPr>
        <p:spPr>
          <a:xfrm>
            <a:off x="8293100" y="452438"/>
            <a:ext cx="71438" cy="285750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7" name="Овал 56"/>
          <p:cNvSpPr/>
          <p:nvPr/>
        </p:nvSpPr>
        <p:spPr>
          <a:xfrm>
            <a:off x="7864475" y="738188"/>
            <a:ext cx="285750" cy="71437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8" name="Овал 57"/>
          <p:cNvSpPr/>
          <p:nvPr/>
        </p:nvSpPr>
        <p:spPr>
          <a:xfrm rot="19221648" flipH="1">
            <a:off x="115888" y="658813"/>
            <a:ext cx="455612" cy="87312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9" name="Овал 58"/>
          <p:cNvSpPr/>
          <p:nvPr/>
        </p:nvSpPr>
        <p:spPr>
          <a:xfrm rot="2352785" flipH="1">
            <a:off x="33338" y="350838"/>
            <a:ext cx="454025" cy="61912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0" name="Овал 59"/>
          <p:cNvSpPr/>
          <p:nvPr/>
        </p:nvSpPr>
        <p:spPr>
          <a:xfrm>
            <a:off x="500063" y="523875"/>
            <a:ext cx="285750" cy="71438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1" name="Овал 60"/>
          <p:cNvSpPr/>
          <p:nvPr/>
        </p:nvSpPr>
        <p:spPr>
          <a:xfrm>
            <a:off x="428625" y="738188"/>
            <a:ext cx="71438" cy="285750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2" name="Овал 61"/>
          <p:cNvSpPr/>
          <p:nvPr/>
        </p:nvSpPr>
        <p:spPr>
          <a:xfrm>
            <a:off x="428625" y="238125"/>
            <a:ext cx="71438" cy="285750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3" name="Овал 62"/>
          <p:cNvSpPr/>
          <p:nvPr/>
        </p:nvSpPr>
        <p:spPr>
          <a:xfrm>
            <a:off x="0" y="523875"/>
            <a:ext cx="285750" cy="71438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4" name="Овал 63"/>
          <p:cNvSpPr/>
          <p:nvPr/>
        </p:nvSpPr>
        <p:spPr>
          <a:xfrm rot="19221648" flipH="1">
            <a:off x="2479675" y="1587500"/>
            <a:ext cx="455613" cy="87313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5" name="Овал 64"/>
          <p:cNvSpPr/>
          <p:nvPr/>
        </p:nvSpPr>
        <p:spPr>
          <a:xfrm rot="2352785" flipH="1">
            <a:off x="2397125" y="1279525"/>
            <a:ext cx="454025" cy="61913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6" name="Овал 65"/>
          <p:cNvSpPr/>
          <p:nvPr/>
        </p:nvSpPr>
        <p:spPr>
          <a:xfrm>
            <a:off x="2863850" y="1452563"/>
            <a:ext cx="285750" cy="71437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7" name="Овал 66"/>
          <p:cNvSpPr/>
          <p:nvPr/>
        </p:nvSpPr>
        <p:spPr>
          <a:xfrm>
            <a:off x="2792413" y="1666875"/>
            <a:ext cx="71437" cy="285750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8" name="Овал 67"/>
          <p:cNvSpPr/>
          <p:nvPr/>
        </p:nvSpPr>
        <p:spPr>
          <a:xfrm>
            <a:off x="2792413" y="1166813"/>
            <a:ext cx="71437" cy="285750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9" name="Овал 68"/>
          <p:cNvSpPr/>
          <p:nvPr/>
        </p:nvSpPr>
        <p:spPr>
          <a:xfrm>
            <a:off x="2363788" y="1452563"/>
            <a:ext cx="285750" cy="71437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0" name="Овал 69"/>
          <p:cNvSpPr/>
          <p:nvPr/>
        </p:nvSpPr>
        <p:spPr>
          <a:xfrm rot="19221648" flipH="1">
            <a:off x="4979988" y="704850"/>
            <a:ext cx="455612" cy="87313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rgbClr val="FF0000"/>
              </a:solidFill>
            </a:endParaRPr>
          </a:p>
        </p:txBody>
      </p:sp>
      <p:sp>
        <p:nvSpPr>
          <p:cNvPr id="71" name="Овал 70"/>
          <p:cNvSpPr/>
          <p:nvPr/>
        </p:nvSpPr>
        <p:spPr>
          <a:xfrm rot="3744122" flipH="1">
            <a:off x="4965700" y="381001"/>
            <a:ext cx="454025" cy="63500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rgbClr val="FF0000"/>
              </a:solidFill>
            </a:endParaRPr>
          </a:p>
        </p:txBody>
      </p:sp>
      <p:sp>
        <p:nvSpPr>
          <p:cNvPr id="72" name="Овал 71"/>
          <p:cNvSpPr/>
          <p:nvPr/>
        </p:nvSpPr>
        <p:spPr>
          <a:xfrm>
            <a:off x="5364163" y="569913"/>
            <a:ext cx="285750" cy="71437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rgbClr val="FF0000"/>
              </a:solidFill>
            </a:endParaRPr>
          </a:p>
        </p:txBody>
      </p:sp>
      <p:sp>
        <p:nvSpPr>
          <p:cNvPr id="73" name="Овал 72"/>
          <p:cNvSpPr/>
          <p:nvPr/>
        </p:nvSpPr>
        <p:spPr>
          <a:xfrm>
            <a:off x="5292725" y="784225"/>
            <a:ext cx="71438" cy="285750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rgbClr val="FF0000"/>
              </a:solidFill>
            </a:endParaRPr>
          </a:p>
        </p:txBody>
      </p:sp>
      <p:sp>
        <p:nvSpPr>
          <p:cNvPr id="74" name="Овал 73"/>
          <p:cNvSpPr/>
          <p:nvPr/>
        </p:nvSpPr>
        <p:spPr>
          <a:xfrm>
            <a:off x="5292725" y="284163"/>
            <a:ext cx="71438" cy="285750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rgbClr val="FF0000"/>
              </a:solidFill>
            </a:endParaRPr>
          </a:p>
        </p:txBody>
      </p:sp>
      <p:sp>
        <p:nvSpPr>
          <p:cNvPr id="75" name="Овал 74"/>
          <p:cNvSpPr/>
          <p:nvPr/>
        </p:nvSpPr>
        <p:spPr>
          <a:xfrm rot="1391337">
            <a:off x="4932363" y="554038"/>
            <a:ext cx="285750" cy="71437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rgbClr val="FF0000"/>
              </a:solidFill>
            </a:endParaRPr>
          </a:p>
        </p:txBody>
      </p:sp>
      <p:sp>
        <p:nvSpPr>
          <p:cNvPr id="76" name="Овал 75"/>
          <p:cNvSpPr/>
          <p:nvPr/>
        </p:nvSpPr>
        <p:spPr>
          <a:xfrm>
            <a:off x="6619875" y="477838"/>
            <a:ext cx="428625" cy="428625"/>
          </a:xfrm>
          <a:prstGeom prst="ellipse">
            <a:avLst/>
          </a:prstGeom>
          <a:solidFill>
            <a:srgbClr val="0070C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7" name="Овал 76"/>
          <p:cNvSpPr/>
          <p:nvPr/>
        </p:nvSpPr>
        <p:spPr>
          <a:xfrm>
            <a:off x="6643688" y="1143000"/>
            <a:ext cx="428625" cy="428625"/>
          </a:xfrm>
          <a:prstGeom prst="ellipse">
            <a:avLst/>
          </a:prstGeom>
          <a:solidFill>
            <a:srgbClr val="0070C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8" name="Овал 77"/>
          <p:cNvSpPr/>
          <p:nvPr/>
        </p:nvSpPr>
        <p:spPr>
          <a:xfrm>
            <a:off x="5929313" y="1143000"/>
            <a:ext cx="428625" cy="428625"/>
          </a:xfrm>
          <a:prstGeom prst="ellipse">
            <a:avLst/>
          </a:prstGeom>
          <a:solidFill>
            <a:srgbClr val="0070C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9" name="Овал 78"/>
          <p:cNvSpPr/>
          <p:nvPr/>
        </p:nvSpPr>
        <p:spPr>
          <a:xfrm>
            <a:off x="5929313" y="428625"/>
            <a:ext cx="428625" cy="428625"/>
          </a:xfrm>
          <a:prstGeom prst="ellipse">
            <a:avLst/>
          </a:prstGeom>
          <a:solidFill>
            <a:srgbClr val="0070C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0" name="Овал 79"/>
          <p:cNvSpPr/>
          <p:nvPr/>
        </p:nvSpPr>
        <p:spPr>
          <a:xfrm>
            <a:off x="6715125" y="785813"/>
            <a:ext cx="428625" cy="428625"/>
          </a:xfrm>
          <a:prstGeom prst="ellipse">
            <a:avLst/>
          </a:prstGeom>
          <a:solidFill>
            <a:srgbClr val="0070C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1" name="Овал 80"/>
          <p:cNvSpPr/>
          <p:nvPr/>
        </p:nvSpPr>
        <p:spPr>
          <a:xfrm>
            <a:off x="5786438" y="785813"/>
            <a:ext cx="428625" cy="428625"/>
          </a:xfrm>
          <a:prstGeom prst="ellipse">
            <a:avLst/>
          </a:prstGeom>
          <a:solidFill>
            <a:srgbClr val="0070C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2" name="Овал 81"/>
          <p:cNvSpPr/>
          <p:nvPr/>
        </p:nvSpPr>
        <p:spPr>
          <a:xfrm>
            <a:off x="6286500" y="1285875"/>
            <a:ext cx="428625" cy="428625"/>
          </a:xfrm>
          <a:prstGeom prst="ellipse">
            <a:avLst/>
          </a:prstGeom>
          <a:solidFill>
            <a:srgbClr val="0070C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3" name="Овал 82"/>
          <p:cNvSpPr/>
          <p:nvPr/>
        </p:nvSpPr>
        <p:spPr>
          <a:xfrm>
            <a:off x="6286500" y="285750"/>
            <a:ext cx="428625" cy="428625"/>
          </a:xfrm>
          <a:prstGeom prst="ellipse">
            <a:avLst/>
          </a:prstGeom>
          <a:solidFill>
            <a:srgbClr val="0070C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4" name="Овал 83"/>
          <p:cNvSpPr/>
          <p:nvPr/>
        </p:nvSpPr>
        <p:spPr>
          <a:xfrm>
            <a:off x="6072145" y="642918"/>
            <a:ext cx="785818" cy="785818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</a:t>
            </a:r>
            <a:endParaRPr lang="ru-RU" sz="4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5" name="Овал 84"/>
          <p:cNvSpPr/>
          <p:nvPr/>
        </p:nvSpPr>
        <p:spPr>
          <a:xfrm>
            <a:off x="8215338" y="857232"/>
            <a:ext cx="46038" cy="247650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6" name="Овал 85"/>
          <p:cNvSpPr/>
          <p:nvPr/>
        </p:nvSpPr>
        <p:spPr>
          <a:xfrm>
            <a:off x="833438" y="2192338"/>
            <a:ext cx="428625" cy="428625"/>
          </a:xfrm>
          <a:prstGeom prst="ellipse">
            <a:avLst/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7" name="Овал 86"/>
          <p:cNvSpPr/>
          <p:nvPr/>
        </p:nvSpPr>
        <p:spPr>
          <a:xfrm>
            <a:off x="857250" y="2857500"/>
            <a:ext cx="428625" cy="428625"/>
          </a:xfrm>
          <a:prstGeom prst="ellipse">
            <a:avLst/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8" name="Овал 87"/>
          <p:cNvSpPr/>
          <p:nvPr/>
        </p:nvSpPr>
        <p:spPr>
          <a:xfrm>
            <a:off x="142875" y="2857500"/>
            <a:ext cx="428625" cy="428625"/>
          </a:xfrm>
          <a:prstGeom prst="ellipse">
            <a:avLst/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9" name="Овал 88"/>
          <p:cNvSpPr/>
          <p:nvPr/>
        </p:nvSpPr>
        <p:spPr>
          <a:xfrm>
            <a:off x="142875" y="2143125"/>
            <a:ext cx="428625" cy="428625"/>
          </a:xfrm>
          <a:prstGeom prst="ellipse">
            <a:avLst/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0" name="Овал 89"/>
          <p:cNvSpPr/>
          <p:nvPr/>
        </p:nvSpPr>
        <p:spPr>
          <a:xfrm>
            <a:off x="928688" y="2500313"/>
            <a:ext cx="428625" cy="428625"/>
          </a:xfrm>
          <a:prstGeom prst="ellipse">
            <a:avLst/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1" name="Овал 90"/>
          <p:cNvSpPr/>
          <p:nvPr/>
        </p:nvSpPr>
        <p:spPr>
          <a:xfrm>
            <a:off x="0" y="2500313"/>
            <a:ext cx="428625" cy="428625"/>
          </a:xfrm>
          <a:prstGeom prst="ellipse">
            <a:avLst/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2" name="Овал 91"/>
          <p:cNvSpPr/>
          <p:nvPr/>
        </p:nvSpPr>
        <p:spPr>
          <a:xfrm>
            <a:off x="500063" y="3000375"/>
            <a:ext cx="428625" cy="428625"/>
          </a:xfrm>
          <a:prstGeom prst="ellipse">
            <a:avLst/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3" name="Овал 92"/>
          <p:cNvSpPr/>
          <p:nvPr/>
        </p:nvSpPr>
        <p:spPr>
          <a:xfrm>
            <a:off x="500063" y="2000250"/>
            <a:ext cx="428625" cy="428625"/>
          </a:xfrm>
          <a:prstGeom prst="ellipse">
            <a:avLst/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4" name="Овал 93"/>
          <p:cNvSpPr/>
          <p:nvPr/>
        </p:nvSpPr>
        <p:spPr>
          <a:xfrm>
            <a:off x="285720" y="2357430"/>
            <a:ext cx="785818" cy="785818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  <a:endParaRPr lang="ru-RU" sz="4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2" name="Овал 101"/>
          <p:cNvSpPr/>
          <p:nvPr/>
        </p:nvSpPr>
        <p:spPr>
          <a:xfrm rot="19221648" flipH="1">
            <a:off x="7051675" y="2587625"/>
            <a:ext cx="455613" cy="87313"/>
          </a:xfrm>
          <a:prstGeom prst="ellipse">
            <a:avLst/>
          </a:prstGeom>
          <a:solidFill>
            <a:srgbClr val="55F1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3" name="Овал 102"/>
          <p:cNvSpPr/>
          <p:nvPr/>
        </p:nvSpPr>
        <p:spPr>
          <a:xfrm rot="2352785" flipH="1">
            <a:off x="6969339" y="2351102"/>
            <a:ext cx="454025" cy="61913"/>
          </a:xfrm>
          <a:prstGeom prst="ellipse">
            <a:avLst/>
          </a:prstGeom>
          <a:solidFill>
            <a:srgbClr val="55F1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4" name="Овал 103"/>
          <p:cNvSpPr/>
          <p:nvPr/>
        </p:nvSpPr>
        <p:spPr>
          <a:xfrm>
            <a:off x="7435850" y="2452688"/>
            <a:ext cx="285750" cy="71437"/>
          </a:xfrm>
          <a:prstGeom prst="ellipse">
            <a:avLst/>
          </a:prstGeom>
          <a:solidFill>
            <a:srgbClr val="55F1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5" name="Овал 104"/>
          <p:cNvSpPr/>
          <p:nvPr/>
        </p:nvSpPr>
        <p:spPr>
          <a:xfrm>
            <a:off x="7429520" y="2643182"/>
            <a:ext cx="71437" cy="285750"/>
          </a:xfrm>
          <a:prstGeom prst="ellipse">
            <a:avLst/>
          </a:prstGeom>
          <a:solidFill>
            <a:srgbClr val="55F1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6" name="Овал 105"/>
          <p:cNvSpPr/>
          <p:nvPr/>
        </p:nvSpPr>
        <p:spPr>
          <a:xfrm>
            <a:off x="7429520" y="2071678"/>
            <a:ext cx="71437" cy="285750"/>
          </a:xfrm>
          <a:prstGeom prst="ellipse">
            <a:avLst/>
          </a:prstGeom>
          <a:solidFill>
            <a:srgbClr val="55F1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7" name="Овал 106"/>
          <p:cNvSpPr/>
          <p:nvPr/>
        </p:nvSpPr>
        <p:spPr>
          <a:xfrm>
            <a:off x="6935788" y="2452688"/>
            <a:ext cx="285750" cy="71437"/>
          </a:xfrm>
          <a:prstGeom prst="ellipse">
            <a:avLst/>
          </a:prstGeom>
          <a:solidFill>
            <a:srgbClr val="55F1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8" name="Овал 107"/>
          <p:cNvSpPr/>
          <p:nvPr/>
        </p:nvSpPr>
        <p:spPr>
          <a:xfrm rot="16541530" flipV="1">
            <a:off x="3165959" y="1859228"/>
            <a:ext cx="475885" cy="45719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9" name="Овал 108"/>
          <p:cNvSpPr/>
          <p:nvPr/>
        </p:nvSpPr>
        <p:spPr>
          <a:xfrm rot="15720017">
            <a:off x="3174607" y="2130756"/>
            <a:ext cx="46037" cy="24765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0" name="Овал 109"/>
          <p:cNvSpPr/>
          <p:nvPr/>
        </p:nvSpPr>
        <p:spPr>
          <a:xfrm rot="14053239">
            <a:off x="3625454" y="1807137"/>
            <a:ext cx="46037" cy="331788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1" name="Овал 110"/>
          <p:cNvSpPr/>
          <p:nvPr/>
        </p:nvSpPr>
        <p:spPr>
          <a:xfrm rot="13341665" flipH="1">
            <a:off x="4827691" y="2070900"/>
            <a:ext cx="455612" cy="87312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2" name="Овал 111"/>
          <p:cNvSpPr/>
          <p:nvPr/>
        </p:nvSpPr>
        <p:spPr>
          <a:xfrm rot="18072802" flipH="1">
            <a:off x="4703421" y="1822288"/>
            <a:ext cx="454025" cy="61913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3" name="Овал 112"/>
          <p:cNvSpPr/>
          <p:nvPr/>
        </p:nvSpPr>
        <p:spPr>
          <a:xfrm rot="15720017">
            <a:off x="4770132" y="2182415"/>
            <a:ext cx="285750" cy="71437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4" name="Овал 113"/>
          <p:cNvSpPr/>
          <p:nvPr/>
        </p:nvSpPr>
        <p:spPr>
          <a:xfrm rot="15720017">
            <a:off x="4682737" y="1984059"/>
            <a:ext cx="71438" cy="285750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5" name="Овал 114"/>
          <p:cNvSpPr/>
          <p:nvPr/>
        </p:nvSpPr>
        <p:spPr>
          <a:xfrm rot="15720017">
            <a:off x="5001419" y="1713707"/>
            <a:ext cx="71437" cy="285750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6" name="Овал 115"/>
          <p:cNvSpPr/>
          <p:nvPr/>
        </p:nvSpPr>
        <p:spPr>
          <a:xfrm rot="15720017">
            <a:off x="4673389" y="1770361"/>
            <a:ext cx="45719" cy="254728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7" name="Овал 116"/>
          <p:cNvSpPr/>
          <p:nvPr/>
        </p:nvSpPr>
        <p:spPr>
          <a:xfrm rot="2151103" flipH="1">
            <a:off x="2982771" y="696633"/>
            <a:ext cx="455613" cy="87313"/>
          </a:xfrm>
          <a:prstGeom prst="ellipse">
            <a:avLst/>
          </a:prstGeom>
          <a:solidFill>
            <a:srgbClr val="55F1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8" name="Овал 117"/>
          <p:cNvSpPr/>
          <p:nvPr/>
        </p:nvSpPr>
        <p:spPr>
          <a:xfrm rot="6882240" flipH="1">
            <a:off x="2896350" y="402508"/>
            <a:ext cx="454025" cy="61912"/>
          </a:xfrm>
          <a:prstGeom prst="ellipse">
            <a:avLst/>
          </a:prstGeom>
          <a:solidFill>
            <a:srgbClr val="55F1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0" name="Овал 119"/>
          <p:cNvSpPr/>
          <p:nvPr/>
        </p:nvSpPr>
        <p:spPr>
          <a:xfrm>
            <a:off x="3071802" y="642918"/>
            <a:ext cx="71437" cy="285750"/>
          </a:xfrm>
          <a:prstGeom prst="ellipse">
            <a:avLst/>
          </a:prstGeom>
          <a:solidFill>
            <a:srgbClr val="55F1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1" name="Овал 120"/>
          <p:cNvSpPr/>
          <p:nvPr/>
        </p:nvSpPr>
        <p:spPr>
          <a:xfrm rot="4529455">
            <a:off x="2826160" y="570418"/>
            <a:ext cx="71438" cy="285750"/>
          </a:xfrm>
          <a:prstGeom prst="ellipse">
            <a:avLst/>
          </a:prstGeom>
          <a:solidFill>
            <a:srgbClr val="55F1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2" name="Овал 121"/>
          <p:cNvSpPr/>
          <p:nvPr/>
        </p:nvSpPr>
        <p:spPr>
          <a:xfrm rot="2341318" flipV="1">
            <a:off x="2775212" y="430875"/>
            <a:ext cx="253806" cy="55501"/>
          </a:xfrm>
          <a:prstGeom prst="ellipse">
            <a:avLst/>
          </a:prstGeom>
          <a:solidFill>
            <a:srgbClr val="55F1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3" name="Овал 122"/>
          <p:cNvSpPr/>
          <p:nvPr/>
        </p:nvSpPr>
        <p:spPr>
          <a:xfrm>
            <a:off x="2571736" y="1357298"/>
            <a:ext cx="428628" cy="428628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4" name="Овал 123"/>
          <p:cNvSpPr/>
          <p:nvPr/>
        </p:nvSpPr>
        <p:spPr>
          <a:xfrm>
            <a:off x="3286116" y="1928802"/>
            <a:ext cx="428628" cy="428628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5" name="Овал 124"/>
          <p:cNvSpPr/>
          <p:nvPr/>
        </p:nvSpPr>
        <p:spPr>
          <a:xfrm>
            <a:off x="2857488" y="357166"/>
            <a:ext cx="428628" cy="428628"/>
          </a:xfrm>
          <a:prstGeom prst="ellipse">
            <a:avLst/>
          </a:prstGeom>
          <a:solidFill>
            <a:srgbClr val="29B18D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6" name="Овал 125"/>
          <p:cNvSpPr/>
          <p:nvPr/>
        </p:nvSpPr>
        <p:spPr>
          <a:xfrm>
            <a:off x="7143768" y="2285992"/>
            <a:ext cx="428628" cy="428628"/>
          </a:xfrm>
          <a:prstGeom prst="ellipse">
            <a:avLst/>
          </a:prstGeom>
          <a:solidFill>
            <a:srgbClr val="55F13B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7" name="Овал 126"/>
          <p:cNvSpPr/>
          <p:nvPr/>
        </p:nvSpPr>
        <p:spPr>
          <a:xfrm>
            <a:off x="5929322" y="2143116"/>
            <a:ext cx="428628" cy="428628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8" name="Овал 127"/>
          <p:cNvSpPr/>
          <p:nvPr/>
        </p:nvSpPr>
        <p:spPr>
          <a:xfrm>
            <a:off x="5072066" y="428604"/>
            <a:ext cx="428628" cy="428628"/>
          </a:xfrm>
          <a:prstGeom prst="ellipse">
            <a:avLst/>
          </a:prstGeom>
          <a:solidFill>
            <a:srgbClr val="0070C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9" name="Прямоугольник 128"/>
          <p:cNvSpPr/>
          <p:nvPr/>
        </p:nvSpPr>
        <p:spPr>
          <a:xfrm rot="2149859">
            <a:off x="7428831" y="356477"/>
            <a:ext cx="357187" cy="357188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30" name="Овал 129"/>
          <p:cNvSpPr/>
          <p:nvPr/>
        </p:nvSpPr>
        <p:spPr>
          <a:xfrm rot="17447951">
            <a:off x="8052803" y="623258"/>
            <a:ext cx="357187" cy="357188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32" name="Прямоугольник 131"/>
          <p:cNvSpPr/>
          <p:nvPr/>
        </p:nvSpPr>
        <p:spPr>
          <a:xfrm rot="1279228">
            <a:off x="266992" y="409878"/>
            <a:ext cx="357187" cy="357187"/>
          </a:xfrm>
          <a:prstGeom prst="rect">
            <a:avLst/>
          </a:prstGeom>
          <a:solidFill>
            <a:srgbClr val="ACFA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33" name="Прямоугольник 132"/>
          <p:cNvSpPr/>
          <p:nvPr/>
        </p:nvSpPr>
        <p:spPr>
          <a:xfrm rot="19653907">
            <a:off x="5354306" y="1282348"/>
            <a:ext cx="357187" cy="357187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36" name="Овал 135"/>
          <p:cNvSpPr/>
          <p:nvPr/>
        </p:nvSpPr>
        <p:spPr>
          <a:xfrm>
            <a:off x="2143108" y="2143116"/>
            <a:ext cx="428628" cy="428628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39" name="Овал 138"/>
          <p:cNvSpPr/>
          <p:nvPr/>
        </p:nvSpPr>
        <p:spPr>
          <a:xfrm rot="17447951">
            <a:off x="4697549" y="1772267"/>
            <a:ext cx="388249" cy="383606"/>
          </a:xfrm>
          <a:prstGeom prst="ellipse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>
            <a:scene3d>
              <a:camera prst="perspectiveFront"/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1">
              <a:ln>
                <a:prstDash val="solid"/>
              </a:ln>
              <a:gradFill rotWithShape="1">
                <a:gsLst>
                  <a:gs pos="0">
                    <a:schemeClr val="accent4">
                      <a:tint val="70000"/>
                      <a:satMod val="200000"/>
                    </a:schemeClr>
                  </a:gs>
                  <a:gs pos="40000">
                    <a:schemeClr val="accent4">
                      <a:tint val="90000"/>
                      <a:satMod val="130000"/>
                    </a:schemeClr>
                  </a:gs>
                  <a:gs pos="50000">
                    <a:schemeClr val="accent4">
                      <a:tint val="90000"/>
                      <a:satMod val="130000"/>
                    </a:schemeClr>
                  </a:gs>
                  <a:gs pos="68000">
                    <a:schemeClr val="accent4">
                      <a:tint val="90000"/>
                      <a:satMod val="130000"/>
                    </a:schemeClr>
                  </a:gs>
                  <a:gs pos="100000">
                    <a:schemeClr val="accent4">
                      <a:tint val="70000"/>
                      <a:satMod val="200000"/>
                    </a:schemeClr>
                  </a:gs>
                </a:gsLst>
                <a:lin ang="5400000"/>
              </a:gra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</p:txBody>
      </p:sp>
      <p:sp>
        <p:nvSpPr>
          <p:cNvPr id="140" name="Прямоугольник 139"/>
          <p:cNvSpPr/>
          <p:nvPr/>
        </p:nvSpPr>
        <p:spPr>
          <a:xfrm rot="19653907">
            <a:off x="353647" y="1353786"/>
            <a:ext cx="357187" cy="357187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41" name="Прямоугольник 140"/>
          <p:cNvSpPr/>
          <p:nvPr/>
        </p:nvSpPr>
        <p:spPr>
          <a:xfrm rot="19653907">
            <a:off x="2139597" y="496531"/>
            <a:ext cx="357187" cy="357187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42" name="Прямоугольник 141"/>
          <p:cNvSpPr/>
          <p:nvPr/>
        </p:nvSpPr>
        <p:spPr>
          <a:xfrm rot="19653907">
            <a:off x="3925546" y="2211043"/>
            <a:ext cx="357187" cy="357187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43" name="Прямоугольник 142"/>
          <p:cNvSpPr/>
          <p:nvPr/>
        </p:nvSpPr>
        <p:spPr>
          <a:xfrm rot="2149859">
            <a:off x="7000204" y="1642361"/>
            <a:ext cx="357187" cy="357188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4EFDE41-45DE-4CE8-96F7-FF69E6C13493}" type="datetime1">
              <a:rPr lang="ru-RU" smtClean="0"/>
              <a:pPr>
                <a:defRPr/>
              </a:pPr>
              <a:t>19.02.2024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99174E6-65E6-4E4E-B76B-AD866A494BFF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0" y="285728"/>
            <a:ext cx="8625823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7200" b="1" i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Прощание с Азбукой</a:t>
            </a:r>
            <a:endParaRPr lang="ru-RU" sz="7200" b="1" i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7290" y="1428736"/>
            <a:ext cx="3623103" cy="4001309"/>
          </a:xfrm>
          <a:prstGeom prst="rect">
            <a:avLst/>
          </a:prstGeom>
        </p:spPr>
      </p:pic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20622580">
            <a:off x="4352166" y="1864894"/>
            <a:ext cx="2575637" cy="33854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eva-sinelnikova-azbuka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/>
          <a:stretch>
            <a:fillRect/>
          </a:stretch>
        </p:blipFill>
        <p:spPr>
          <a:xfrm>
            <a:off x="571472" y="5572140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950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4EFDE41-45DE-4CE8-96F7-FF69E6C13493}" type="datetime1">
              <a:rPr lang="ru-RU" smtClean="0"/>
              <a:pPr>
                <a:defRPr/>
              </a:pPr>
              <a:t>19.02.2024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99174E6-65E6-4E4E-B76B-AD866A494BFF}" type="slidenum">
              <a:rPr lang="ru-RU" smtClean="0"/>
              <a:pPr>
                <a:defRPr/>
              </a:pPr>
              <a:t>3</a:t>
            </a:fld>
            <a:endParaRPr lang="ru-RU"/>
          </a:p>
        </p:txBody>
      </p:sp>
      <p:pic>
        <p:nvPicPr>
          <p:cNvPr id="1026" name="Picture 2" descr="C:\Users\1\Desktop\фото 1 б 2023-2024\девочки 1 сентбря 2023\photo_2023-09-01_12-40-12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635282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4EFDE41-45DE-4CE8-96F7-FF69E6C13493}" type="datetime1">
              <a:rPr lang="ru-RU" smtClean="0"/>
              <a:pPr>
                <a:defRPr/>
              </a:pPr>
              <a:t>19.02.2024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99174E6-65E6-4E4E-B76B-AD866A494BFF}" type="slidenum">
              <a:rPr lang="ru-RU" smtClean="0"/>
              <a:pPr>
                <a:defRPr/>
              </a:pPr>
              <a:t>4</a:t>
            </a:fld>
            <a:endParaRPr lang="ru-RU"/>
          </a:p>
        </p:txBody>
      </p:sp>
      <p:pic>
        <p:nvPicPr>
          <p:cNvPr id="3074" name="Picture 2" descr="C:\Users\1\Desktop\p6UK7YDUV_I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4EFDE41-45DE-4CE8-96F7-FF69E6C13493}" type="datetime1">
              <a:rPr lang="ru-RU" smtClean="0"/>
              <a:pPr>
                <a:defRPr/>
              </a:pPr>
              <a:t>19.02.2024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99174E6-65E6-4E4E-B76B-AD866A494BFF}" type="slidenum">
              <a:rPr lang="ru-RU" smtClean="0"/>
              <a:pPr>
                <a:defRPr/>
              </a:pPr>
              <a:t>5</a:t>
            </a:fld>
            <a:endParaRPr lang="ru-RU"/>
          </a:p>
        </p:txBody>
      </p:sp>
      <p:pic>
        <p:nvPicPr>
          <p:cNvPr id="2050" name="Picture 2" descr="C:\Users\1\Desktop\JZ2ztbYhUzQ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65792" cy="685286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4EFDE41-45DE-4CE8-96F7-FF69E6C13493}" type="datetime1">
              <a:rPr lang="ru-RU" smtClean="0"/>
              <a:pPr>
                <a:defRPr/>
              </a:pPr>
              <a:t>19.02.2024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99174E6-65E6-4E4E-B76B-AD866A494BFF}" type="slidenum">
              <a:rPr lang="ru-RU" smtClean="0"/>
              <a:pPr>
                <a:defRPr/>
              </a:pPr>
              <a:t>6</a:t>
            </a:fld>
            <a:endParaRPr lang="ru-RU"/>
          </a:p>
        </p:txBody>
      </p:sp>
      <p:pic>
        <p:nvPicPr>
          <p:cNvPr id="4099" name="Picture 3" descr="C:\Users\1\Desktop\1675757690_gas-kvas-com-p-risunok-klyaksi-trafaret-dlya-detei-47.jpg"/>
          <p:cNvPicPr>
            <a:picLocks noGrp="1" noChangeAspect="1" noChangeArrowheads="1"/>
          </p:cNvPicPr>
          <p:nvPr>
            <p:ph idx="1"/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428596" y="714356"/>
            <a:ext cx="3643315" cy="3643315"/>
          </a:xfrm>
          <a:prstGeom prst="rect">
            <a:avLst/>
          </a:prstGeom>
          <a:noFill/>
        </p:spPr>
      </p:pic>
      <p:pic>
        <p:nvPicPr>
          <p:cNvPr id="4101" name="Picture 5" descr="C:\Users\1\Desktop\772430-raskraska-fabulous-blot-dlya-mladencev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714876" y="1643050"/>
            <a:ext cx="4071934" cy="4071934"/>
          </a:xfrm>
          <a:prstGeom prst="rect">
            <a:avLst/>
          </a:prstGeom>
          <a:noFill/>
        </p:spPr>
      </p:pic>
      <p:pic>
        <p:nvPicPr>
          <p:cNvPr id="10" name="kikimory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6"/>
          <a:stretch>
            <a:fillRect/>
          </a:stretch>
        </p:blipFill>
        <p:spPr>
          <a:xfrm>
            <a:off x="714348" y="5286388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45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Алфавит (P.Паулс - И. Резник).mp4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4">
            <a:clrChange>
              <a:clrFrom>
                <a:srgbClr val="11407F"/>
              </a:clrFrom>
              <a:clrTo>
                <a:srgbClr val="11407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3429000"/>
            <a:ext cx="4572000" cy="3429000"/>
          </a:xfrm>
          <a:prstGeom prst="rect">
            <a:avLst/>
          </a:prstGeom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99174E6-65E6-4E4E-B76B-AD866A494BFF}" type="slidenum">
              <a:rPr lang="ru-RU" smtClean="0"/>
              <a:pPr>
                <a:defRPr/>
              </a:pPr>
              <a:t>7</a:t>
            </a:fld>
            <a:endParaRPr lang="ru-RU"/>
          </a:p>
        </p:txBody>
      </p:sp>
      <p:pic>
        <p:nvPicPr>
          <p:cNvPr id="6" name="Picture 4" descr="http://33.img.avito.st/640x480/1450639333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282" y="857232"/>
            <a:ext cx="8592638" cy="500063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2928926" y="0"/>
            <a:ext cx="315983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АЛФАВИТ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9" name="Aleksejj_Rybnikov_-_Usatyjj_nyan_Titry_73399744.mp3">
            <a:hlinkClick r:id="" action="ppaction://media"/>
          </p:cNvPr>
          <p:cNvPicPr>
            <a:picLocks noRot="1" noChangeAspect="1"/>
          </p:cNvPicPr>
          <p:nvPr>
            <a:audioFile r:link="rId2"/>
          </p:nvPr>
        </p:nvPicPr>
        <p:blipFill>
          <a:blip r:embed="rId6"/>
          <a:stretch>
            <a:fillRect/>
          </a:stretch>
        </p:blipFill>
        <p:spPr>
          <a:xfrm>
            <a:off x="8215338" y="357166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video fullScrn="1">
              <p:cMediaNode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vide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42718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>
                <p:cTn id="1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357166"/>
            <a:ext cx="8229600" cy="1143000"/>
          </a:xfrm>
        </p:spPr>
        <p:txBody>
          <a:bodyPr/>
          <a:lstStyle/>
          <a:p>
            <a:r>
              <a:rPr lang="ru-RU" dirty="0" smtClean="0"/>
              <a:t>Ошибки Деда Буквоеда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   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4EFDE41-45DE-4CE8-96F7-FF69E6C13493}" type="datetime1">
              <a:rPr lang="ru-RU" smtClean="0"/>
              <a:pPr>
                <a:defRPr/>
              </a:pPr>
              <a:t>19.02.2024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99174E6-65E6-4E4E-B76B-AD866A494BFF}" type="slidenum">
              <a:rPr lang="ru-RU" smtClean="0"/>
              <a:pPr>
                <a:defRPr/>
              </a:pPr>
              <a:t>8</a:t>
            </a:fld>
            <a:endParaRPr lang="ru-RU"/>
          </a:p>
        </p:txBody>
      </p:sp>
      <p:pic>
        <p:nvPicPr>
          <p:cNvPr id="6" name="Picture 3" descr="C:\Users\1\Desktop\1675757690_gas-kvas-com-p-risunok-klyaksi-trafaret-dlya-detei-4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72396" y="4714884"/>
            <a:ext cx="1214423" cy="12144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0" y="1285860"/>
            <a:ext cx="928694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/>
              <a:t>Грачей</a:t>
            </a:r>
          </a:p>
          <a:p>
            <a:pPr algn="ctr"/>
            <a:r>
              <a:rPr lang="ru-RU" sz="3600" b="1" dirty="0" smtClean="0"/>
              <a:t>Чайки</a:t>
            </a:r>
          </a:p>
          <a:p>
            <a:pPr algn="ctr"/>
            <a:r>
              <a:rPr lang="ru-RU" sz="3600" b="1" dirty="0" smtClean="0"/>
              <a:t>Сом</a:t>
            </a:r>
          </a:p>
          <a:p>
            <a:pPr algn="ctr"/>
            <a:r>
              <a:rPr lang="ru-RU" sz="3600" b="1" dirty="0" smtClean="0"/>
              <a:t>Корку</a:t>
            </a:r>
          </a:p>
          <a:p>
            <a:pPr algn="ctr"/>
            <a:r>
              <a:rPr lang="ru-RU" sz="3600" b="1" dirty="0" smtClean="0"/>
              <a:t>Сушки</a:t>
            </a:r>
          </a:p>
          <a:p>
            <a:pPr algn="ctr"/>
            <a:r>
              <a:rPr lang="ru-RU" sz="3600" b="1" dirty="0" smtClean="0"/>
              <a:t>Крышу</a:t>
            </a:r>
          </a:p>
          <a:p>
            <a:pPr algn="ctr"/>
            <a:r>
              <a:rPr lang="ru-RU" sz="3600" b="1" dirty="0" smtClean="0"/>
              <a:t>Звери</a:t>
            </a:r>
          </a:p>
          <a:p>
            <a:pPr algn="ctr"/>
            <a:r>
              <a:rPr lang="ru-RU" sz="3600" b="1" dirty="0" smtClean="0"/>
              <a:t>Билета</a:t>
            </a:r>
          </a:p>
          <a:p>
            <a:pPr algn="ctr"/>
            <a:r>
              <a:rPr lang="ru-RU" sz="3600" b="1" dirty="0" smtClean="0"/>
              <a:t>Жук </a:t>
            </a:r>
            <a:endParaRPr lang="ru-RU" sz="3600" b="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Задание Жука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4EFDE41-45DE-4CE8-96F7-FF69E6C13493}" type="datetime1">
              <a:rPr lang="ru-RU" smtClean="0"/>
              <a:pPr>
                <a:defRPr/>
              </a:pPr>
              <a:t>19.02.2024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99174E6-65E6-4E4E-B76B-AD866A494BFF}" type="slidenum">
              <a:rPr lang="ru-RU" smtClean="0"/>
              <a:pPr>
                <a:defRPr/>
              </a:pPr>
              <a:t>9</a:t>
            </a:fld>
            <a:endParaRPr lang="ru-RU"/>
          </a:p>
        </p:txBody>
      </p:sp>
      <p:pic>
        <p:nvPicPr>
          <p:cNvPr id="97282" name="Picture 2" descr="C:\Users\1\Desktop\001ec7-002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28596" y="1357298"/>
            <a:ext cx="8372410" cy="3528867"/>
          </a:xfrm>
          <a:prstGeom prst="rect">
            <a:avLst/>
          </a:prstGeom>
          <a:noFill/>
        </p:spPr>
      </p:pic>
      <p:pic>
        <p:nvPicPr>
          <p:cNvPr id="7" name="Picture 3" descr="C:\Users\1\Desktop\1675757690_gas-kvas-com-p-risunok-klyaksi-trafaret-dlya-detei-4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43834" y="4857760"/>
            <a:ext cx="1214423" cy="12144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Потерялась буква 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endParaRPr lang="ru-RU" sz="6000" dirty="0" smtClean="0"/>
          </a:p>
          <a:p>
            <a:pPr algn="ctr">
              <a:buNone/>
            </a:pPr>
            <a:r>
              <a:rPr lang="ru-RU" sz="6000" dirty="0" smtClean="0"/>
              <a:t>БРБН, СТРТ, СТКН, РССД, МРК, ПРТ, СХР, КРНДШ</a:t>
            </a:r>
            <a:endParaRPr lang="ru-RU" sz="6000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4EFDE41-45DE-4CE8-96F7-FF69E6C13493}" type="datetime1">
              <a:rPr lang="ru-RU" smtClean="0"/>
              <a:pPr>
                <a:defRPr/>
              </a:pPr>
              <a:t>19.02.2024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99174E6-65E6-4E4E-B76B-AD866A494BFF}" type="slidenum">
              <a:rPr lang="ru-RU" smtClean="0"/>
              <a:pPr>
                <a:defRPr/>
              </a:pPr>
              <a:t>10</a:t>
            </a:fld>
            <a:endParaRPr lang="ru-RU"/>
          </a:p>
        </p:txBody>
      </p:sp>
      <p:pic>
        <p:nvPicPr>
          <p:cNvPr id="6" name="Picture 3" descr="C:\Users\1\Desktop\1675757690_gas-kvas-com-p-risunok-klyaksi-trafaret-dlya-detei-4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72396" y="4714884"/>
            <a:ext cx="1214423" cy="12144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4EFDE41-45DE-4CE8-96F7-FF69E6C13493}" type="datetime1">
              <a:rPr lang="ru-RU" smtClean="0"/>
              <a:pPr>
                <a:defRPr/>
              </a:pPr>
              <a:t>19.02.2024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99174E6-65E6-4E4E-B76B-AD866A494BFF}" type="slidenum">
              <a:rPr lang="ru-RU" smtClean="0"/>
              <a:pPr>
                <a:defRPr/>
              </a:pPr>
              <a:t>11</a:t>
            </a:fld>
            <a:endParaRPr lang="ru-RU"/>
          </a:p>
        </p:txBody>
      </p:sp>
      <p:pic>
        <p:nvPicPr>
          <p:cNvPr id="6" name="Алфавит (P.Паулс - И. Резник).mp4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-1" y="0"/>
            <a:ext cx="9437009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642910" y="5429264"/>
            <a:ext cx="7929618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Удостоверение первоклассника</a:t>
            </a:r>
            <a:endParaRPr lang="ru-RU" sz="36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10241" name="Picture 1"/>
          <p:cNvPicPr>
            <a:picLocks noChangeAspect="1" noChangeArrowheads="1"/>
          </p:cNvPicPr>
          <p:nvPr/>
        </p:nvPicPr>
        <p:blipFill>
          <a:blip r:embed="rId3"/>
          <a:srcRect l="22511" t="23437" r="24231" b="11133"/>
          <a:stretch>
            <a:fillRect/>
          </a:stretch>
        </p:blipFill>
        <p:spPr bwMode="auto">
          <a:xfrm>
            <a:off x="1000100" y="428604"/>
            <a:ext cx="6929486" cy="47863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чему учат в школе.mp4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9144064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Ссмайл2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20329882">
            <a:off x="267825" y="2761544"/>
            <a:ext cx="1936096" cy="1403126"/>
          </a:xfrm>
          <a:prstGeom prst="rect">
            <a:avLst/>
          </a:prstGeom>
        </p:spPr>
      </p:pic>
      <p:sp>
        <p:nvSpPr>
          <p:cNvPr id="3" name="Заголовок 1"/>
          <p:cNvSpPr txBox="1">
            <a:spLocks/>
          </p:cNvSpPr>
          <p:nvPr/>
        </p:nvSpPr>
        <p:spPr>
          <a:xfrm>
            <a:off x="500034" y="4357694"/>
            <a:ext cx="8143932" cy="1357322"/>
          </a:xfrm>
          <a:prstGeom prst="rect">
            <a:avLst/>
          </a:prstGeo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0" b="1" i="0" u="none" strike="noStrike" kern="1200" cap="none" spc="50" normalizeH="0" baseline="0" noProof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Impact" pitchFamily="34" charset="0"/>
                <a:ea typeface="Microsoft JhengHei" pitchFamily="34" charset="-120"/>
                <a:cs typeface="Arial" charset="0"/>
              </a:rPr>
              <a:t>СПАСИБО, АЗБУКА!</a:t>
            </a:r>
            <a:br>
              <a:rPr kumimoji="0" lang="ru-RU" sz="8000" b="1" i="0" u="none" strike="noStrike" kern="1200" cap="none" spc="50" normalizeH="0" baseline="0" noProof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Impact" pitchFamily="34" charset="0"/>
                <a:ea typeface="Microsoft JhengHei" pitchFamily="34" charset="-120"/>
                <a:cs typeface="Arial" charset="0"/>
              </a:rPr>
            </a:br>
            <a:r>
              <a:rPr kumimoji="0" lang="ru-RU" sz="8000" b="1" i="0" u="none" strike="noStrike" kern="1200" cap="none" spc="50" normalizeH="0" baseline="0" noProof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Impact" pitchFamily="34" charset="0"/>
                <a:ea typeface="Microsoft JhengHei" pitchFamily="34" charset="-120"/>
                <a:cs typeface="Arial" charset="0"/>
              </a:rPr>
              <a:t/>
            </a:r>
            <a:br>
              <a:rPr kumimoji="0" lang="ru-RU" sz="8000" b="1" i="0" u="none" strike="noStrike" kern="1200" cap="none" spc="50" normalizeH="0" baseline="0" noProof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Impact" pitchFamily="34" charset="0"/>
                <a:ea typeface="Microsoft JhengHei" pitchFamily="34" charset="-120"/>
                <a:cs typeface="Arial" charset="0"/>
              </a:rPr>
            </a:br>
            <a:endParaRPr kumimoji="0" lang="ru-RU" sz="8000" b="1" i="0" u="none" strike="noStrike" kern="1200" cap="none" spc="50" normalizeH="0" baseline="0" noProof="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  <a:latin typeface="Arial" charset="0"/>
              <a:ea typeface="+mj-ea"/>
              <a:cs typeface="Arial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71802" y="2000240"/>
            <a:ext cx="2146000" cy="2370015"/>
          </a:xfrm>
          <a:prstGeom prst="rect">
            <a:avLst/>
          </a:prstGeom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20622580">
            <a:off x="4738189" y="2093516"/>
            <a:ext cx="1446544" cy="1901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4" descr="115813298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21011876">
            <a:off x="6273790" y="489591"/>
            <a:ext cx="1699306" cy="1674729"/>
          </a:xfrm>
          <a:prstGeom prst="rect">
            <a:avLst/>
          </a:prstGeom>
          <a:noFill/>
        </p:spPr>
      </p:pic>
      <p:pic>
        <p:nvPicPr>
          <p:cNvPr id="7" name="Picture 4" descr="115813298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21011876">
            <a:off x="3630584" y="561029"/>
            <a:ext cx="1699306" cy="1674729"/>
          </a:xfrm>
          <a:prstGeom prst="rect">
            <a:avLst/>
          </a:prstGeom>
          <a:noFill/>
        </p:spPr>
      </p:pic>
      <p:pic>
        <p:nvPicPr>
          <p:cNvPr id="8" name="Picture 4" descr="115813298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21011876">
            <a:off x="987377" y="703905"/>
            <a:ext cx="1699306" cy="1674729"/>
          </a:xfrm>
          <a:prstGeom prst="rect">
            <a:avLst/>
          </a:prstGeom>
          <a:noFill/>
        </p:spPr>
      </p:pic>
      <p:pic>
        <p:nvPicPr>
          <p:cNvPr id="9" name="Рисунок 8" descr="Ссмайл2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2113074">
            <a:off x="6985141" y="2606256"/>
            <a:ext cx="1936096" cy="1403126"/>
          </a:xfrm>
          <a:prstGeom prst="rect">
            <a:avLst/>
          </a:prstGeom>
        </p:spPr>
      </p:pic>
      <p:pic>
        <p:nvPicPr>
          <p:cNvPr id="10" name="Picture 32" descr="star23"/>
          <p:cNvPicPr>
            <a:picLocks noChangeAspect="1" noChangeArrowheads="1" noCrop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8001024" y="1571612"/>
            <a:ext cx="898525" cy="898525"/>
          </a:xfrm>
          <a:prstGeom prst="rect">
            <a:avLst/>
          </a:prstGeom>
          <a:noFill/>
        </p:spPr>
      </p:pic>
      <p:pic>
        <p:nvPicPr>
          <p:cNvPr id="11" name="Picture 32" descr="star23"/>
          <p:cNvPicPr>
            <a:picLocks noChangeAspect="1" noChangeArrowheads="1" noCrop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00034" y="1857364"/>
            <a:ext cx="898525" cy="847740"/>
          </a:xfrm>
          <a:prstGeom prst="rect">
            <a:avLst/>
          </a:prstGeom>
          <a:noFill/>
        </p:spPr>
      </p:pic>
      <p:pic>
        <p:nvPicPr>
          <p:cNvPr id="12" name="Picture 30" descr="star13"/>
          <p:cNvPicPr>
            <a:picLocks noChangeAspect="1" noChangeArrowheads="1" noCrop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214810" y="5500702"/>
            <a:ext cx="952500" cy="952500"/>
          </a:xfrm>
          <a:prstGeom prst="rect">
            <a:avLst/>
          </a:prstGeom>
          <a:noFill/>
        </p:spPr>
      </p:pic>
      <p:pic>
        <p:nvPicPr>
          <p:cNvPr id="13" name="Picture 30" descr="star13"/>
          <p:cNvPicPr>
            <a:picLocks noChangeAspect="1" noChangeArrowheads="1" noCrop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500694" y="1071546"/>
            <a:ext cx="952500" cy="952500"/>
          </a:xfrm>
          <a:prstGeom prst="rect">
            <a:avLst/>
          </a:prstGeom>
          <a:noFill/>
        </p:spPr>
      </p:pic>
      <p:pic>
        <p:nvPicPr>
          <p:cNvPr id="14" name="Picture 30" descr="star13"/>
          <p:cNvPicPr>
            <a:picLocks noChangeAspect="1" noChangeArrowheads="1" noCrop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714612" y="1285860"/>
            <a:ext cx="952500" cy="952500"/>
          </a:xfrm>
          <a:prstGeom prst="rect">
            <a:avLst/>
          </a:prstGeom>
          <a:noFill/>
        </p:spPr>
      </p:pic>
      <p:pic>
        <p:nvPicPr>
          <p:cNvPr id="16" name="Picture 32" descr="star23"/>
          <p:cNvPicPr>
            <a:picLocks noChangeAspect="1" noChangeArrowheads="1" noCrop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0" y="5429264"/>
            <a:ext cx="898525" cy="847740"/>
          </a:xfrm>
          <a:prstGeom prst="rect">
            <a:avLst/>
          </a:prstGeom>
          <a:noFill/>
        </p:spPr>
      </p:pic>
      <p:pic>
        <p:nvPicPr>
          <p:cNvPr id="17" name="Picture 32" descr="star23"/>
          <p:cNvPicPr>
            <a:picLocks noChangeAspect="1" noChangeArrowheads="1" noCrop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8245475" y="5357826"/>
            <a:ext cx="898525" cy="84774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нач.школа 14. русский язык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387</TotalTime>
  <Words>72</Words>
  <Application>Microsoft Office PowerPoint</Application>
  <PresentationFormat>Экран (4:3)</PresentationFormat>
  <Paragraphs>45</Paragraphs>
  <Slides>14</Slides>
  <Notes>1</Notes>
  <HiddenSlides>0</HiddenSlides>
  <MMClips>6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14</vt:i4>
      </vt:variant>
    </vt:vector>
  </HeadingPairs>
  <TitlesOfParts>
    <vt:vector size="16" baseType="lpstr">
      <vt:lpstr>Тема Office</vt:lpstr>
      <vt:lpstr>нач.школа 14. русский язык</vt:lpstr>
      <vt:lpstr>СПАСИБО, АЗБУКА!    </vt:lpstr>
      <vt:lpstr>Слайд 2</vt:lpstr>
      <vt:lpstr>Слайд 3</vt:lpstr>
      <vt:lpstr>Слайд 4</vt:lpstr>
      <vt:lpstr>Слайд 5</vt:lpstr>
      <vt:lpstr>Слайд 6</vt:lpstr>
      <vt:lpstr>Слайд 7</vt:lpstr>
      <vt:lpstr>Ошибки Деда Буквоеда</vt:lpstr>
      <vt:lpstr>Задание Жука</vt:lpstr>
      <vt:lpstr>Потерялась буква А</vt:lpstr>
      <vt:lpstr>Слайд 11</vt:lpstr>
      <vt:lpstr>Слайд 12</vt:lpstr>
      <vt:lpstr>Слайд 13</vt:lpstr>
      <vt:lpstr>Слайд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Татьяна</dc:creator>
  <cp:lastModifiedBy>1</cp:lastModifiedBy>
  <cp:revision>56</cp:revision>
  <dcterms:created xsi:type="dcterms:W3CDTF">2016-02-27T15:15:32Z</dcterms:created>
  <dcterms:modified xsi:type="dcterms:W3CDTF">2024-02-19T18:27:27Z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2483011</vt:lpwstr>
  </property>
  <property fmtid="{D5CDD505-2E9C-101B-9397-08002B2CF9AE}" pid="3" name="NXPowerLiteSettings">
    <vt:lpwstr>F7000400038000</vt:lpwstr>
  </property>
  <property fmtid="{D5CDD505-2E9C-101B-9397-08002B2CF9AE}" pid="4" name="NXPowerLiteVersion">
    <vt:lpwstr>S9.1.2</vt:lpwstr>
  </property>
</Properties>
</file>