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65" r:id="rId4"/>
    <p:sldId id="266" r:id="rId5"/>
    <p:sldId id="267" r:id="rId6"/>
    <p:sldId id="268" r:id="rId7"/>
    <p:sldId id="269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Documents%20and%20Settings\&#1040;&#1076;&#1084;&#1080;&#1085;&#1080;&#1089;&#1090;&#1088;&#1072;&#1090;&#1086;&#1088;\&#1056;&#1072;&#1073;&#1086;&#1095;&#1080;&#1081;%20&#1089;&#1090;&#1086;&#1083;\&#1051;&#1077;&#1075;&#1082;&#1086;%20&#1083;&#1102;&#1073;&#1080;&#1090;&#1100;%20&#1095;&#1077;&#1083;&#1086;&#1074;&#1077;&#1095;&#1077;&#1089;&#1090;&#1074;&#1086;%20&#1089;&#1086;&#1089;&#1077;&#1076;&#1072;%20&#1083;&#1102;&#1073;&#1080;&#1090;&#1100;%20&#1089;&#1091;&#1084;&#1077;\edita_pekha_-_zamechatelnyy_sosed_(zaycev.net).mp3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7627007" cy="5434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Муниципальный этап всероссийского конкурса «Учитель года-2018»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4857760"/>
            <a:ext cx="74731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Коптева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Елена Николаевна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учитель начальных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классов,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Лянторская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средняя общеобразовательная школа №5»</a:t>
            </a: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2285984" y="1000108"/>
            <a:ext cx="5040560" cy="3456384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Классный час 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36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28662" y="500042"/>
            <a:ext cx="78581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 «</a:t>
            </a:r>
            <a:r>
              <a:rPr lang="ru-RU" sz="3600" dirty="0" smtClean="0"/>
              <a:t>Легко любить все человечество. Соседа полюбить сумей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D:\Documents and Settings\Администратор\Рабочий стол\imgpreview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714620"/>
            <a:ext cx="5574060" cy="3143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305" y="116632"/>
            <a:ext cx="3240360" cy="425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476609" y="4356345"/>
            <a:ext cx="2935549" cy="1046162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Сергей Иванович Ожегов</a:t>
            </a:r>
            <a:endParaRPr lang="ru-RU" sz="2400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520" y="4552950"/>
            <a:ext cx="1524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71868" y="571480"/>
            <a:ext cx="5004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Человечество – </a:t>
            </a:r>
            <a:r>
              <a:rPr lang="ru-RU" sz="2400" dirty="0" smtClean="0"/>
              <a:t>все люди, человеческий род, </a:t>
            </a:r>
            <a:r>
              <a:rPr lang="ru-RU" sz="2400" dirty="0" smtClean="0"/>
              <a:t>человеческое общество 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2500306"/>
            <a:ext cx="50720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Сосед – 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Человек</a:t>
            </a:r>
            <a:r>
              <a:rPr lang="ru-RU" sz="2400" dirty="0" smtClean="0"/>
              <a:t>, </a:t>
            </a:r>
            <a:r>
              <a:rPr lang="ru-RU" sz="2400" dirty="0" smtClean="0"/>
              <a:t>который </a:t>
            </a:r>
            <a:r>
              <a:rPr lang="ru-RU" sz="2400" dirty="0" smtClean="0"/>
              <a:t>живёт </a:t>
            </a:r>
            <a:r>
              <a:rPr lang="ru-RU" sz="2400" dirty="0" smtClean="0"/>
              <a:t>вблизи, рядом с кем-нибудь.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Тот кто занимает ближайшее к </a:t>
            </a:r>
            <a:r>
              <a:rPr lang="ru-RU" sz="2400" dirty="0" smtClean="0"/>
              <a:t>кому-нибудь </a:t>
            </a:r>
            <a:r>
              <a:rPr lang="ru-RU" sz="2400" dirty="0" smtClean="0"/>
              <a:t>место, находится </a:t>
            </a:r>
            <a:r>
              <a:rPr lang="ru-RU" sz="2400" dirty="0" smtClean="0"/>
              <a:t>рядом.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9252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Задание №1 «Приветствие» </a:t>
            </a:r>
            <a:endParaRPr lang="ru-RU" dirty="0"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ocuments and Settings\Администратор\Рабочий стол\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3435355" cy="2282057"/>
          </a:xfrm>
          <a:prstGeom prst="rect">
            <a:avLst/>
          </a:prstGeom>
          <a:noFill/>
        </p:spPr>
      </p:pic>
      <p:pic>
        <p:nvPicPr>
          <p:cNvPr id="1028" name="Picture 4" descr="D:\Documents and Settings\Администратор\Рабочий стол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929066"/>
            <a:ext cx="4905386" cy="2452693"/>
          </a:xfrm>
          <a:prstGeom prst="rect">
            <a:avLst/>
          </a:prstGeom>
          <a:noFill/>
        </p:spPr>
      </p:pic>
      <p:pic>
        <p:nvPicPr>
          <p:cNvPr id="1029" name="Picture 5" descr="D:\Documents and Settings\Администратор\Рабочий стол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571612"/>
            <a:ext cx="2571768" cy="219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86847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Задание №2 </a:t>
            </a:r>
            <a:b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«Качества хорошего соседа»</a:t>
            </a:r>
            <a:endParaRPr lang="ru-RU" dirty="0"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Documents and Settings\Администратор\Рабочий стол\img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643182"/>
            <a:ext cx="6513654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Задание №3 «Ситуация»</a:t>
            </a:r>
            <a:endParaRPr lang="ru-RU" dirty="0"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D:\Documents and Settings\Администратор\Рабочий стол\6317999_190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285992"/>
            <a:ext cx="5144201" cy="33194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Задание №4 </a:t>
            </a:r>
            <a:b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«Составь памятку»</a:t>
            </a:r>
            <a:endParaRPr lang="ru-RU" dirty="0"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Documents and Settings\Администратор\Рабочий стол\6783c45dee2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071678"/>
            <a:ext cx="5281245" cy="3732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785794"/>
            <a:ext cx="56957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Спасибо за работу</a:t>
            </a:r>
            <a:endParaRPr lang="ru-RU" sz="5400" dirty="0"/>
          </a:p>
        </p:txBody>
      </p:sp>
      <p:pic>
        <p:nvPicPr>
          <p:cNvPr id="18434" name="Picture 2" descr="D:\Documents and Settings\Администратор\Рабочий стол\imgpreview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643182"/>
            <a:ext cx="6145479" cy="2862278"/>
          </a:xfrm>
          <a:prstGeom prst="rect">
            <a:avLst/>
          </a:prstGeom>
          <a:noFill/>
        </p:spPr>
      </p:pic>
      <p:pic>
        <p:nvPicPr>
          <p:cNvPr id="5" name="edita_pekha_-_zamechatelnyy_sosed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1500166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</TotalTime>
  <Words>78</Words>
  <PresentationFormat>Экран (4:3)</PresentationFormat>
  <Paragraphs>16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Слайд 1</vt:lpstr>
      <vt:lpstr>Слайд 2</vt:lpstr>
      <vt:lpstr>Слайд 3</vt:lpstr>
      <vt:lpstr>Задание №1 «Приветствие» </vt:lpstr>
      <vt:lpstr>Задание №2  «Качества хорошего соседа»</vt:lpstr>
      <vt:lpstr>Задание №3 «Ситуация»</vt:lpstr>
      <vt:lpstr>Задание №4  «Составь памятку»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PC-Expert</cp:lastModifiedBy>
  <cp:revision>7</cp:revision>
  <dcterms:modified xsi:type="dcterms:W3CDTF">2018-11-26T13:29:57Z</dcterms:modified>
</cp:coreProperties>
</file>