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67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 panose="05000000000000000000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 panose="05020102010507070707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7627007" cy="5434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Муниципальный этап всероссийского конкурса «Учитель года-2018»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817660"/>
            <a:ext cx="74731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Коптева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Николаевна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классов,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Лянторская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 №5»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1763688" y="1052736"/>
            <a:ext cx="5040560" cy="3456384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Классный час 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D:\Documents and Settings\Администратор\Рабочий стол\мы в ответе за тех кого приручили\пазлы\котята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42910" y="642918"/>
            <a:ext cx="2333625" cy="1552575"/>
          </a:xfrm>
          <a:prstGeom prst="rect">
            <a:avLst/>
          </a:prstGeom>
          <a:noFill/>
        </p:spPr>
      </p:pic>
      <p:pic>
        <p:nvPicPr>
          <p:cNvPr id="1033" name="Picture 9" descr="D:\Documents and Settings\Администратор\Рабочий стол\мы в ответе за тех кого приручили\пазлы\кош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2" y="285728"/>
            <a:ext cx="4162433" cy="2171704"/>
          </a:xfrm>
          <a:prstGeom prst="rect">
            <a:avLst/>
          </a:prstGeom>
          <a:noFill/>
        </p:spPr>
      </p:pic>
      <p:pic>
        <p:nvPicPr>
          <p:cNvPr id="1034" name="Picture 10" descr="D:\Documents and Settings\Администратор\Рабочий стол\мы в ответе за тех кого приручили\пазлы\кошка и соба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500306"/>
            <a:ext cx="3810000" cy="2006600"/>
          </a:xfrm>
          <a:prstGeom prst="rect">
            <a:avLst/>
          </a:prstGeom>
          <a:noFill/>
        </p:spPr>
      </p:pic>
      <p:pic>
        <p:nvPicPr>
          <p:cNvPr id="1035" name="Picture 11" descr="D:\Documents and Settings\Администратор\Рабочий стол\мы в ответе за тех кого приручили\пазлы\кошки и собаки 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4572008"/>
            <a:ext cx="3214710" cy="1665569"/>
          </a:xfrm>
          <a:prstGeom prst="rect">
            <a:avLst/>
          </a:prstGeom>
          <a:noFill/>
        </p:spPr>
      </p:pic>
      <p:pic>
        <p:nvPicPr>
          <p:cNvPr id="1036" name="Picture 12" descr="D:\Documents and Settings\Администратор\Рабочий стол\мы в ответе за тех кого приручили\пазлы\собак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433480"/>
            <a:ext cx="2643206" cy="1881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1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67360" y="44450"/>
            <a:ext cx="7614920" cy="623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305" y="116632"/>
            <a:ext cx="3240360" cy="425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/>
          <p:nvPr/>
        </p:nvSpPr>
        <p:spPr>
          <a:xfrm>
            <a:off x="476609" y="4356345"/>
            <a:ext cx="2935549" cy="1046162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288" y="4293096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91880" y="1388674"/>
            <a:ext cx="5004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Приручили - </a:t>
            </a:r>
            <a:r>
              <a:rPr lang="ru-RU" sz="2400" dirty="0" smtClean="0"/>
              <a:t>сделать ручным, послушным. Приручиться – стать ручным, привыкнуть  к человеку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500042"/>
            <a:ext cx="8286808" cy="12003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«Мы в ответе за тех, кого приручили»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D:\Documents and Settings\Администратор\Рабочий стол\imgpreview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214546" y="2071678"/>
            <a:ext cx="4637257" cy="3914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Выставка книг </a:t>
            </a:r>
            <a:endParaRPr lang="ru-RU" dirty="0"/>
          </a:p>
        </p:txBody>
      </p:sp>
      <p:pic>
        <p:nvPicPr>
          <p:cNvPr id="20484" name="Picture 4" descr="D:\Documents and Settings\Администратор\Рабочий стол\1000447061.jp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500034" y="1285860"/>
            <a:ext cx="1643074" cy="2604272"/>
          </a:xfrm>
          <a:prstGeom prst="rect">
            <a:avLst/>
          </a:prstGeom>
          <a:noFill/>
        </p:spPr>
      </p:pic>
      <p:pic>
        <p:nvPicPr>
          <p:cNvPr id="20485" name="Picture 5" descr="D:\Documents and Settings\Администратор\Рабочий стол\imgpreview (2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15108" y="1357298"/>
            <a:ext cx="2428892" cy="2428892"/>
          </a:xfrm>
          <a:prstGeom prst="rect">
            <a:avLst/>
          </a:prstGeom>
          <a:noFill/>
        </p:spPr>
      </p:pic>
      <p:pic>
        <p:nvPicPr>
          <p:cNvPr id="20487" name="Picture 7" descr="D:\Documents and Settings\Администратор\Рабочий стол\Barbos_i_Zhulka._Rasskazy_o_sobaka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88" y="1285860"/>
            <a:ext cx="1577203" cy="2428892"/>
          </a:xfrm>
          <a:prstGeom prst="rect">
            <a:avLst/>
          </a:prstGeom>
          <a:noFill/>
        </p:spPr>
      </p:pic>
      <p:pic>
        <p:nvPicPr>
          <p:cNvPr id="20488" name="Picture 8" descr="D:\Documents and Settings\Администратор\Рабочий стол\7342-mamin-sibiryak-d-n-postoyk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71604" y="3786190"/>
            <a:ext cx="1696643" cy="2714628"/>
          </a:xfrm>
          <a:prstGeom prst="rect">
            <a:avLst/>
          </a:prstGeom>
          <a:noFill/>
        </p:spPr>
      </p:pic>
      <p:pic>
        <p:nvPicPr>
          <p:cNvPr id="20489" name="Picture 9" descr="D:\Documents and Settings\Администратор\Рабочий стол\44574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1357298"/>
            <a:ext cx="2381250" cy="2381250"/>
          </a:xfrm>
          <a:prstGeom prst="rect">
            <a:avLst/>
          </a:prstGeom>
          <a:noFill/>
        </p:spPr>
      </p:pic>
      <p:pic>
        <p:nvPicPr>
          <p:cNvPr id="20490" name="Picture 10" descr="D:\Documents and Settings\Администратор\Рабочий стол\001554325_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7620" y="4071942"/>
            <a:ext cx="1684564" cy="2571768"/>
          </a:xfrm>
          <a:prstGeom prst="rect">
            <a:avLst/>
          </a:prstGeom>
          <a:noFill/>
        </p:spPr>
      </p:pic>
      <p:pic>
        <p:nvPicPr>
          <p:cNvPr id="20491" name="Picture 11" descr="D:\Documents and Settings\Администратор\Рабочий стол\imgpreview (3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4071942"/>
            <a:ext cx="1643074" cy="2474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398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30 ноября   -  является Всемирным днем домашних животных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57224" y="1571612"/>
            <a:ext cx="7467600" cy="4873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Акция «Колокольчик»</a:t>
            </a:r>
            <a:endParaRPr lang="ru-RU" sz="3200" dirty="0" smtClean="0"/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endParaRPr lang="ru-RU" sz="3200" dirty="0" smtClean="0"/>
          </a:p>
          <a:p>
            <a:pPr algn="ctr">
              <a:buNone/>
            </a:pPr>
            <a:endParaRPr lang="ru-RU" sz="3200" dirty="0"/>
          </a:p>
        </p:txBody>
      </p:sp>
      <p:pic>
        <p:nvPicPr>
          <p:cNvPr id="21510" name="Picture 6" descr="D:\Documents and Settings\Администратор\Рабочий стол\hello_html_5b5c9927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786050" y="2786058"/>
            <a:ext cx="2772097" cy="3341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0453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 smtClean="0"/>
              <a:t>Спасибо за работу!</a:t>
            </a:r>
            <a:endParaRPr lang="ru-RU" sz="4800" dirty="0"/>
          </a:p>
        </p:txBody>
      </p:sp>
      <p:pic>
        <p:nvPicPr>
          <p:cNvPr id="22530" name="Picture 2" descr="D:\Documents and Settings\Администратор\Рабочий стол\2514217142.jpg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785786" y="1928802"/>
            <a:ext cx="3738562" cy="2492375"/>
          </a:xfrm>
          <a:prstGeom prst="rect">
            <a:avLst/>
          </a:prstGeom>
          <a:noFill/>
        </p:spPr>
      </p:pic>
      <p:pic>
        <p:nvPicPr>
          <p:cNvPr id="22531" name="Picture 3" descr="D:\Documents and Settings\Администратор\Рабочий стол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714752"/>
            <a:ext cx="3286148" cy="25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440</Words>
  <Application>WPS Presentation</Application>
  <PresentationFormat>Экран (4:3)</PresentationFormat>
  <Paragraphs>26</Paragraphs>
  <Slides>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Wingdings</vt:lpstr>
      <vt:lpstr>Wingdings 2</vt:lpstr>
      <vt:lpstr>Times New Roman</vt:lpstr>
      <vt:lpstr>Vesna</vt:lpstr>
      <vt:lpstr>Segoe Print</vt:lpstr>
      <vt:lpstr>Century Schoolbook</vt:lpstr>
      <vt:lpstr>Microsoft YaHei</vt:lpstr>
      <vt:lpstr>Arial Unicode MS</vt:lpstr>
      <vt:lpstr>Calibri</vt:lpstr>
      <vt:lpstr>Эркер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Выставка книг </vt:lpstr>
      <vt:lpstr>30 ноября   -  является Всемирным днем домашних животных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BuntarkaLis</cp:lastModifiedBy>
  <cp:revision>11</cp:revision>
  <dcterms:created xsi:type="dcterms:W3CDTF">2025-12-17T08:38:34Z</dcterms:created>
  <dcterms:modified xsi:type="dcterms:W3CDTF">2025-12-17T10:20:37Z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ED94F8925C1D4FC992B28A9E525B68B9_12</vt:lpwstr>
  </property>
  <property fmtid="{D5CDD505-2E9C-101B-9397-08002B2CF9AE}" pid="3" name="KSOProductBuildVer">
    <vt:lpwstr>1049-12.2.0.23155</vt:lpwstr>
  </property>
</Properties>
</file>