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6" r:id="rId2"/>
    <p:sldId id="272" r:id="rId3"/>
    <p:sldId id="273" r:id="rId4"/>
    <p:sldId id="274" r:id="rId5"/>
    <p:sldId id="259" r:id="rId6"/>
    <p:sldId id="265" r:id="rId7"/>
    <p:sldId id="270" r:id="rId8"/>
    <p:sldId id="271" r:id="rId9"/>
    <p:sldId id="275" r:id="rId10"/>
    <p:sldId id="268" r:id="rId11"/>
    <p:sldId id="269" r:id="rId12"/>
    <p:sldId id="263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29.11.2018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ideo" Target="file:///C:\Users\k204\Desktop\&#1050;&#1083;&#1072;&#1089;&#1089;&#1085;&#1099;&#1077;%20&#1095;&#1072;&#1089;&#1099;%20&#1075;&#1086;&#1090;&#1086;&#1074;&#1099;&#1077;%20&#1076;&#1083;&#1103;%20&#1088;&#1072;&#1073;&#1086;&#1090;&#1099;\&#1078;&#1080;&#1090;&#1100;%20&#1087;&#1086;%20&#1087;&#1088;&#1072;&#1074;&#1080;&#1083;&#1072;&#1084;\&#1077;&#1088;&#1072;&#1083;&#1072;&#1096;.mp4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214290"/>
            <a:ext cx="7627007" cy="5434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Муниципальный этап всероссийского конкурса «Учитель года России - 2018»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087163" y="4581128"/>
            <a:ext cx="7473113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Коптева Елена Николаевна,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учитель начальных </a:t>
            </a: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классов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  <a:buNone/>
            </a:pP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МБОУ «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Лянторская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средняя общеобразовательная школа №5»</a:t>
            </a:r>
          </a:p>
        </p:txBody>
      </p:sp>
      <p:sp>
        <p:nvSpPr>
          <p:cNvPr id="6" name="Блок-схема: перфолента 5"/>
          <p:cNvSpPr/>
          <p:nvPr/>
        </p:nvSpPr>
        <p:spPr>
          <a:xfrm>
            <a:off x="2285984" y="1000108"/>
            <a:ext cx="5040560" cy="3456384"/>
          </a:xfrm>
          <a:prstGeom prst="flowChartPunchedTap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Классный час </a:t>
            </a:r>
            <a:endParaRPr lang="ru-RU" sz="4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36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247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D:\Documents and Settings\Администратор\Рабочий стол\5ccc617a71f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3236917"/>
            <a:ext cx="1411287" cy="1670050"/>
          </a:xfrm>
          <a:prstGeom prst="rect">
            <a:avLst/>
          </a:prstGeom>
          <a:noFill/>
        </p:spPr>
      </p:pic>
      <p:pic>
        <p:nvPicPr>
          <p:cNvPr id="1029" name="Picture 5" descr="D:\Documents and Settings\Администратор\Рабочий стол\05fa8828eaadb566091832f0ef1c073c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28860" y="3549700"/>
            <a:ext cx="1266736" cy="13525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247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140968"/>
            <a:ext cx="1944216" cy="194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247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D:\Documents and Settings\Администратор\Рабочий стол\250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2734737"/>
            <a:ext cx="2500955" cy="21918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928662" y="500042"/>
            <a:ext cx="785818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Тема: «</a:t>
            </a:r>
            <a:r>
              <a:rPr lang="ru-RU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каким правилам мы живем</a:t>
            </a: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D:\Documents and Settings\Администратор\Рабочий стол\img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643050"/>
            <a:ext cx="4286280" cy="42862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0524" y="-33403"/>
            <a:ext cx="3240360" cy="42563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Заголовок 3"/>
          <p:cNvSpPr txBox="1">
            <a:spLocks/>
          </p:cNvSpPr>
          <p:nvPr/>
        </p:nvSpPr>
        <p:spPr>
          <a:xfrm>
            <a:off x="977868" y="4851613"/>
            <a:ext cx="2935549" cy="1046162"/>
          </a:xfrm>
          <a:prstGeom prst="rect">
            <a:avLst/>
          </a:prstGeom>
        </p:spPr>
        <p:txBody>
          <a:bodyPr>
            <a:normAutofit fontScale="925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500" kern="1200" cap="all" baseline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Vesna" pitchFamily="2" charset="0"/>
              </a:rPr>
              <a:t>Сергей Иванович Ожегов</a:t>
            </a:r>
            <a:endParaRPr lang="ru-RU" sz="2400" b="1" dirty="0">
              <a:ln w="11430"/>
              <a:solidFill>
                <a:schemeClr val="accent3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Vesna" pitchFamily="2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72673" y="4374382"/>
            <a:ext cx="15240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205184" y="1700808"/>
            <a:ext cx="50040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Правило  – 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положение,  устанавливающее  порядок    чего-либо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9252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500042"/>
            <a:ext cx="564360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«Правила поведения в школе» </a:t>
            </a:r>
            <a:endParaRPr lang="ru-RU" sz="4000" dirty="0"/>
          </a:p>
        </p:txBody>
      </p:sp>
      <p:pic>
        <p:nvPicPr>
          <p:cNvPr id="2050" name="Picture 2" descr="D:\Documents and Settings\Администратор\Рабочий стол\imgpreview (1)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0E9ED"/>
              </a:clrFrom>
              <a:clrTo>
                <a:srgbClr val="D0E9E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928794" y="2357430"/>
            <a:ext cx="5805041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500042"/>
            <a:ext cx="64293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Мои правила </a:t>
            </a:r>
            <a:endParaRPr lang="ru-RU" sz="3600" dirty="0"/>
          </a:p>
        </p:txBody>
      </p:sp>
      <p:pic>
        <p:nvPicPr>
          <p:cNvPr id="3075" name="Picture 3" descr="D:\Documents and Settings\Администратор\Рабочий стол\4353ea695f770d3c78aec94dc12a2b87_120x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928802"/>
            <a:ext cx="3000392" cy="40005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ералаш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14282" y="1000108"/>
            <a:ext cx="8929718" cy="50601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 «Ситуация»</a:t>
            </a:r>
            <a:endParaRPr lang="ru-RU" dirty="0"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D:\Documents and Settings\Администратор\Рабочий стол\6317999_1906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55776" y="1988840"/>
            <a:ext cx="5500726" cy="35495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«Составь памятку»</a:t>
            </a:r>
            <a:endParaRPr lang="ru-RU" dirty="0"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D:\Documents and Settings\Администратор\Рабочий стол\6783c45dee2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785926"/>
            <a:ext cx="6286544" cy="4442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00232" y="1000108"/>
            <a:ext cx="587853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rgbClr val="0070C0"/>
                </a:solidFill>
              </a:rPr>
              <a:t>Спасибо за работу!</a:t>
            </a:r>
            <a:endParaRPr lang="ru-RU" sz="5400" dirty="0">
              <a:solidFill>
                <a:srgbClr val="0070C0"/>
              </a:solidFill>
            </a:endParaRPr>
          </a:p>
        </p:txBody>
      </p:sp>
      <p:pic>
        <p:nvPicPr>
          <p:cNvPr id="1026" name="Picture 2" descr="C:\Users\1\Desktop\Kartinki-solnyshka-s-ulybkoj-i-luchikami-dlya-detej-smotret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428868"/>
            <a:ext cx="3571875" cy="3190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102</TotalTime>
  <Words>68</Words>
  <Application>Microsoft Office PowerPoint</Application>
  <PresentationFormat>Экран (4:3)</PresentationFormat>
  <Paragraphs>13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«Ситуация»</vt:lpstr>
      <vt:lpstr>«Составь памятку»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k204</cp:lastModifiedBy>
  <cp:revision>19</cp:revision>
  <dcterms:modified xsi:type="dcterms:W3CDTF">2018-11-29T11:06:57Z</dcterms:modified>
</cp:coreProperties>
</file>