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0" r:id="rId2"/>
    <p:sldId id="268" r:id="rId3"/>
    <p:sldId id="269" r:id="rId4"/>
    <p:sldId id="270" r:id="rId5"/>
    <p:sldId id="271" r:id="rId6"/>
    <p:sldId id="272" r:id="rId7"/>
    <p:sldId id="273" r:id="rId8"/>
    <p:sldId id="260" r:id="rId9"/>
    <p:sldId id="266" r:id="rId10"/>
    <p:sldId id="274" r:id="rId11"/>
    <p:sldId id="267" r:id="rId12"/>
    <p:sldId id="275" r:id="rId13"/>
    <p:sldId id="276" r:id="rId14"/>
    <p:sldId id="278" r:id="rId15"/>
    <p:sldId id="279" r:id="rId16"/>
    <p:sldId id="26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email">
                <a:alphaModFix amt="50000"/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email">
              <a:alphaModFix amt="50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email">
              <a:alphaModFix amt="50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09.06.2022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1\Desktop\&#1050;&#1083;&#1072;&#1089;&#1089;&#1085;&#1099;&#1077;%20&#1095;&#1072;&#1089;&#1099;%20&#1082;&#1086;&#1085;&#1082;&#1091;&#1088;&#1089;&#1072;%20&#1059;&#1095;&#1080;&#1090;&#1077;&#1083;&#1100;%20&#1075;&#1086;&#1076;&#1072;\&#1050;&#1072;&#1082;%20&#1087;&#1088;&#1086;&#1103;&#1074;&#1080;&#1090;&#1100;%20&#1089;&#1077;&#1073;&#1103;%20&#1080;%20&#1089;&#1074;&#1086;&#1080;%20&#1089;&#1087;&#1086;&#1089;&#1086;&#1073;&#1085;&#1086;&#1089;&#1090;&#1080;\&#1095;&#1072;&#1081;&#1082;&#1086;&#1074;&#1089;&#1082;&#1080;&#1081;.mp3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1\Desktop\&#1050;&#1083;&#1072;&#1089;&#1089;&#1085;&#1099;&#1077;%20&#1095;&#1072;&#1089;&#1099;%20&#1082;&#1086;&#1085;&#1082;&#1091;&#1088;&#1089;&#1072;%20&#1059;&#1095;&#1080;&#1090;&#1077;&#1083;&#1100;%20&#1075;&#1086;&#1076;&#1072;\&#1050;&#1072;&#1082;%20&#1087;&#1088;&#1086;&#1103;&#1074;&#1080;&#1090;&#1100;%20&#1089;&#1077;&#1073;&#1103;%20&#1080;%20&#1089;&#1074;&#1086;&#1080;%20&#1089;&#1087;&#1086;&#1089;&#1086;&#1073;&#1085;&#1086;&#1089;&#1090;&#1080;\&#1084;&#1072;&#1090;&#1077;&#1084;&#1072;&#1090;&#1080;&#1082;.mp4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1\Desktop\&#1050;&#1083;&#1072;&#1089;&#1089;&#1085;&#1099;&#1077;%20&#1095;&#1072;&#1089;&#1099;%20&#1082;&#1086;&#1085;&#1082;&#1091;&#1088;&#1089;&#1072;%20&#1059;&#1095;&#1080;&#1090;&#1077;&#1083;&#1100;%20&#1075;&#1086;&#1076;&#1072;\&#1050;&#1072;&#1082;%20&#1087;&#1088;&#1086;&#1103;&#1074;&#1080;&#1090;&#1100;%20&#1089;&#1077;&#1073;&#1103;%20&#1080;%20&#1089;&#1074;&#1086;&#1080;%20&#1089;&#1087;&#1086;&#1089;&#1086;&#1073;&#1085;&#1086;&#1089;&#1090;&#1080;\&#1090;&#1072;&#1085;&#1094;&#1086;&#1074;&#1097;&#1080;&#1094;&#1072;.mp4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1\Desktop\&#1050;&#1083;&#1072;&#1089;&#1089;&#1085;&#1099;&#1077;%20&#1095;&#1072;&#1089;&#1099;%20&#1082;&#1086;&#1085;&#1082;&#1091;&#1088;&#1089;&#1072;%20&#1059;&#1095;&#1080;&#1090;&#1077;&#1083;&#1100;%20&#1075;&#1086;&#1076;&#1072;\&#1050;&#1072;&#1082;%20&#1087;&#1088;&#1086;&#1103;&#1074;&#1080;&#1090;&#1100;%20&#1089;&#1077;&#1073;&#1103;%20&#1080;%20&#1089;&#1074;&#1086;&#1080;%20&#1089;&#1087;&#1086;&#1089;&#1086;&#1073;&#1085;&#1086;&#1089;&#1090;&#1080;\&#1103;&#1079;&#1099;&#1082;&#1080;.mp4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4221088"/>
            <a:ext cx="85689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Коптева Елена Николаевна,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учитель начальных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классов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МБОУ «Лянторская средняя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общеобразовательная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школа №5»</a:t>
            </a:r>
          </a:p>
        </p:txBody>
      </p:sp>
      <p:sp>
        <p:nvSpPr>
          <p:cNvPr id="6" name="Блок-схема: перфолента 5"/>
          <p:cNvSpPr/>
          <p:nvPr/>
        </p:nvSpPr>
        <p:spPr>
          <a:xfrm>
            <a:off x="2214546" y="1124744"/>
            <a:ext cx="4949742" cy="2520280"/>
          </a:xfrm>
          <a:prstGeom prst="flowChartPunchedTap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</a:rPr>
              <a:t>Классный час </a:t>
            </a:r>
            <a:endParaRPr lang="ru-RU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036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718" y="0"/>
            <a:ext cx="9072563" cy="6858000"/>
          </a:xfrm>
          <a:prstGeom prst="rect">
            <a:avLst/>
          </a:prstGeom>
        </p:spPr>
      </p:pic>
      <p:pic>
        <p:nvPicPr>
          <p:cNvPr id="2" name="чайковский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928662" y="5643578"/>
            <a:ext cx="304800" cy="304800"/>
          </a:xfrm>
          <a:prstGeom prst="rect">
            <a:avLst/>
          </a:prstGeom>
        </p:spPr>
      </p:pic>
      <p:pic>
        <p:nvPicPr>
          <p:cNvPr id="1026" name="Picture 2" descr="C:\Users\1\Desktop\Как проявить себя и свои способности\Петр Ильич Чайковский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7554" y="500042"/>
            <a:ext cx="3543300" cy="471487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14546" y="5429264"/>
            <a:ext cx="528285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Петр Ильич Чайковский -  великий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русский композитор</a:t>
            </a:r>
            <a:endParaRPr lang="ru-RU" sz="3200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Как проявить себя и свои способности\три богатыр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13655" y="332656"/>
            <a:ext cx="6866249" cy="2833690"/>
          </a:xfrm>
          <a:prstGeom prst="rect">
            <a:avLst/>
          </a:prstGeom>
          <a:noFill/>
        </p:spPr>
      </p:pic>
      <p:pic>
        <p:nvPicPr>
          <p:cNvPr id="2051" name="Picture 3" descr="C:\Users\1\Desktop\Как проявить себя и свои способности\виктор михайловчи васнецов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13655" y="3707353"/>
            <a:ext cx="1914197" cy="242411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707904" y="4919408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Виктор Михайлович Васнецов -  великий русский художник</a:t>
            </a:r>
            <a:endParaRPr lang="ru-RU" sz="3200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391180"/>
            <a:ext cx="48669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Жил старик со своею старухой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 самого синего моря;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Они жили в ветхой землянке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Ровно тридцать лет и три года.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1\Desktop\Как проявить себя и свои способности\Пушки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1595283"/>
            <a:ext cx="3000364" cy="357043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286248" y="542926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Александр Сергеевич Пушкин -  великий русский поэт</a:t>
            </a:r>
            <a:endParaRPr lang="ru-RU" sz="3200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1\Desktop\Как проявить себя и свои способности\Антон Шипули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357694"/>
            <a:ext cx="4064000" cy="2311400"/>
          </a:xfrm>
          <a:prstGeom prst="rect">
            <a:avLst/>
          </a:prstGeom>
          <a:noFill/>
        </p:spPr>
      </p:pic>
      <p:pic>
        <p:nvPicPr>
          <p:cNvPr id="4100" name="Picture 4" descr="C:\Users\1\Desktop\maxresdefault (1)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643042" y="285728"/>
            <a:ext cx="5643602" cy="357804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929190" y="4857760"/>
            <a:ext cx="37862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Антон Шипулин -  биатлонист, Олимпийский чемпион</a:t>
            </a:r>
            <a:endParaRPr lang="ru-RU" sz="3200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1\Desktop\Как проявить себя и свои способности\максим галки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524875" cy="481012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85984" y="5643578"/>
            <a:ext cx="53578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Максим Галкин -  российский артист   и пародист</a:t>
            </a:r>
            <a:endParaRPr lang="ru-RU" sz="3200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\Desktop\Как проявить себя и свои способности\Петр Ильич Чайковский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2201156" cy="2928958"/>
          </a:xfrm>
          <a:prstGeom prst="rect">
            <a:avLst/>
          </a:prstGeom>
          <a:noFill/>
        </p:spPr>
      </p:pic>
      <p:pic>
        <p:nvPicPr>
          <p:cNvPr id="3" name="Picture 3" descr="C:\Users\1\Desktop\Как проявить себя и свои способности\виктор михайловчи васнецов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86116" y="214290"/>
            <a:ext cx="2312850" cy="2928958"/>
          </a:xfrm>
          <a:prstGeom prst="rect">
            <a:avLst/>
          </a:prstGeom>
          <a:noFill/>
        </p:spPr>
      </p:pic>
      <p:pic>
        <p:nvPicPr>
          <p:cNvPr id="4" name="Picture 2" descr="C:\Users\1\Desktop\Как проявить себя и свои способности\Пушкин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214290"/>
            <a:ext cx="2540000" cy="3022600"/>
          </a:xfrm>
          <a:prstGeom prst="rect">
            <a:avLst/>
          </a:prstGeom>
          <a:noFill/>
        </p:spPr>
      </p:pic>
      <p:pic>
        <p:nvPicPr>
          <p:cNvPr id="5" name="Picture 2" descr="C:\Users\1\Desktop\Как проявить себя и свои способности\Антон Шипулин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3857628"/>
            <a:ext cx="3687184" cy="2097086"/>
          </a:xfrm>
          <a:prstGeom prst="rect">
            <a:avLst/>
          </a:prstGeom>
          <a:noFill/>
        </p:spPr>
      </p:pic>
      <p:pic>
        <p:nvPicPr>
          <p:cNvPr id="6146" name="Picture 2" descr="C:\Users\1\Desktop\максим галкин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357818" y="3714752"/>
            <a:ext cx="2363405" cy="24209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00034" y="500042"/>
            <a:ext cx="828680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Тема: «Как проявить себя и свои способности»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6" name="Picture 2" descr="D:\Documents and Settings\Администратор\Рабочий стол\701e7cd0562f448bd1970ce8d8121e3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500306"/>
            <a:ext cx="5429250" cy="3400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40360" cy="4256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476609" y="4356345"/>
            <a:ext cx="2935549" cy="1046162"/>
          </a:xfrm>
          <a:prstGeom prst="rect">
            <a:avLst/>
          </a:prstGeom>
        </p:spPr>
        <p:txBody>
          <a:bodyPr>
            <a:normAutofit fontScale="92500"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sna" pitchFamily="2" charset="0"/>
              </a:rPr>
              <a:t>Сергей Иванович Ожегов</a:t>
            </a:r>
            <a:endParaRPr lang="ru-RU" sz="2400" b="1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Vesna" pitchFamily="2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29520" y="4552950"/>
            <a:ext cx="152400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571868" y="1928802"/>
            <a:ext cx="50040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Способность –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 умение, которое позволяет успешно заниматься каким-либо видом деятельности.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252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\Desktop\Как проявить себя и свои способности\Петр Ильич Чайковский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2201156" cy="2928958"/>
          </a:xfrm>
          <a:prstGeom prst="rect">
            <a:avLst/>
          </a:prstGeom>
          <a:noFill/>
        </p:spPr>
      </p:pic>
      <p:pic>
        <p:nvPicPr>
          <p:cNvPr id="3" name="Picture 3" descr="C:\Users\1\Desktop\Как проявить себя и свои способности\виктор михайловчи васнецов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86116" y="214290"/>
            <a:ext cx="2312850" cy="2928958"/>
          </a:xfrm>
          <a:prstGeom prst="rect">
            <a:avLst/>
          </a:prstGeom>
          <a:noFill/>
        </p:spPr>
      </p:pic>
      <p:pic>
        <p:nvPicPr>
          <p:cNvPr id="4" name="Picture 2" descr="C:\Users\1\Desktop\Как проявить себя и свои способности\Пушкин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214290"/>
            <a:ext cx="2540000" cy="3022600"/>
          </a:xfrm>
          <a:prstGeom prst="rect">
            <a:avLst/>
          </a:prstGeom>
          <a:noFill/>
        </p:spPr>
      </p:pic>
      <p:pic>
        <p:nvPicPr>
          <p:cNvPr id="5" name="Picture 2" descr="C:\Users\1\Desktop\Как проявить себя и свои способности\Антон Шипулин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3857628"/>
            <a:ext cx="3687184" cy="2097086"/>
          </a:xfrm>
          <a:prstGeom prst="rect">
            <a:avLst/>
          </a:prstGeom>
          <a:noFill/>
        </p:spPr>
      </p:pic>
      <p:pic>
        <p:nvPicPr>
          <p:cNvPr id="6146" name="Picture 2" descr="C:\Users\1\Desktop\максим галкин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357818" y="3714752"/>
            <a:ext cx="2363405" cy="24209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s and Settings\Администратор\Рабочий стол\0002-004-Diagnostik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71472" y="214290"/>
            <a:ext cx="7983401" cy="60499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атематик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2135" y="1397798"/>
            <a:ext cx="8248956" cy="46744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7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танцовщица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5655" y="428604"/>
            <a:ext cx="9108345" cy="60722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2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языки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58896" y="857232"/>
            <a:ext cx="9202896" cy="52149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2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1231900" y="404664"/>
            <a:ext cx="6251964" cy="542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3600" i="1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Как развивать свои способности</a:t>
            </a:r>
            <a:endParaRPr lang="ru-RU" sz="3600" i="1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80808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1025" name="Рисунок 5" descr="Описание: D:\Documents and Settings\Администратор\Рабочий стол\сов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83864" y="4725144"/>
            <a:ext cx="112395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779838" y="34988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32851" y="1247971"/>
            <a:ext cx="748883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Верь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себя! Внушай себе, что всё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сможешь!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Поставь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перед собой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цель!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Упорно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трудись 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старайся!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Никогда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сдавайся!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Слушай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советы старших,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опытных!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Делись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своими способностями с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окружающими!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Не ленись!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Твори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выдумывай,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пробуй!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747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24258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Спасибо за работу!</a:t>
            </a:r>
          </a:p>
          <a:p>
            <a:pPr algn="ctr">
              <a:buNone/>
            </a:pP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4400" dirty="0" smtClean="0"/>
          </a:p>
          <a:p>
            <a:pPr algn="ctr">
              <a:buNone/>
            </a:pPr>
            <a:endParaRPr lang="ru-RU" sz="4400" dirty="0"/>
          </a:p>
        </p:txBody>
      </p:sp>
      <p:pic>
        <p:nvPicPr>
          <p:cNvPr id="21508" name="Picture 4" descr="D:\Documents and Settings\Администратор\Рабочий стол\imgpreview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760" y="2708920"/>
            <a:ext cx="4297701" cy="2441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135</TotalTime>
  <Words>146</Words>
  <Application>Microsoft Office PowerPoint</Application>
  <PresentationFormat>Экран (4:3)</PresentationFormat>
  <Paragraphs>25</Paragraphs>
  <Slides>16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1</cp:lastModifiedBy>
  <cp:revision>20</cp:revision>
  <dcterms:modified xsi:type="dcterms:W3CDTF">2022-06-09T16:09:58Z</dcterms:modified>
</cp:coreProperties>
</file>